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300" r:id="rId3"/>
    <p:sldId id="307" r:id="rId4"/>
    <p:sldId id="309" r:id="rId5"/>
    <p:sldId id="310" r:id="rId6"/>
    <p:sldId id="311"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Lst>
  <p:sldSz cx="3924300" cy="551021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06FFD-FD7D-4B1F-9680-136353DD8CF1}" v="49" dt="2025-09-05T21:22:14.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21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anna MacGregor" userId="3bc4eaef-2b72-475f-8db9-9e324285b191" providerId="ADAL" clId="{F72D71EE-15C6-44A8-9589-3B2234217F19}"/>
    <pc:docChg chg="undo custSel modSld replTag delTag">
      <pc:chgData name="Ceanna MacGregor" userId="3bc4eaef-2b72-475f-8db9-9e324285b191" providerId="ADAL" clId="{F72D71EE-15C6-44A8-9589-3B2234217F19}" dt="2025-09-06T17:30:04.897" v="28" actId="20577"/>
      <pc:docMkLst>
        <pc:docMk/>
      </pc:docMkLst>
      <pc:sldChg chg="modSp mod replTag delTag">
        <pc:chgData name="Ceanna MacGregor" userId="3bc4eaef-2b72-475f-8db9-9e324285b191" providerId="ADAL" clId="{F72D71EE-15C6-44A8-9589-3B2234217F19}" dt="2025-09-06T17:30:04.897" v="28" actId="20577"/>
        <pc:sldMkLst>
          <pc:docMk/>
          <pc:sldMk cId="3220058416" sldId="256"/>
        </pc:sldMkLst>
        <pc:spChg chg="mod">
          <ac:chgData name="Ceanna MacGregor" userId="3bc4eaef-2b72-475f-8db9-9e324285b191" providerId="ADAL" clId="{F72D71EE-15C6-44A8-9589-3B2234217F19}" dt="2025-09-06T17:30:04.897" v="28" actId="20577"/>
          <ac:spMkLst>
            <pc:docMk/>
            <pc:sldMk cId="3220058416" sldId="256"/>
            <ac:spMk id="3" creationId="{48DC3886-DC7D-BD07-2103-5E6E218D2931}"/>
          </ac:spMkLst>
        </pc:spChg>
      </pc:sldChg>
      <pc:sldChg chg="modSp mod replTag delTag">
        <pc:chgData name="Ceanna MacGregor" userId="3bc4eaef-2b72-475f-8db9-9e324285b191" providerId="ADAL" clId="{F72D71EE-15C6-44A8-9589-3B2234217F19}" dt="2025-09-06T17:29:51.752" v="21"/>
        <pc:sldMkLst>
          <pc:docMk/>
          <pc:sldMk cId="0" sldId="300"/>
        </pc:sldMkLst>
        <pc:spChg chg="mod">
          <ac:chgData name="Ceanna MacGregor" userId="3bc4eaef-2b72-475f-8db9-9e324285b191" providerId="ADAL" clId="{F72D71EE-15C6-44A8-9589-3B2234217F19}" dt="2025-09-06T17:29:38.943" v="19" actId="20577"/>
          <ac:spMkLst>
            <pc:docMk/>
            <pc:sldMk cId="0" sldId="300"/>
            <ac:spMk id="16388" creationId="{B1675DB1-A3AF-0AE0-5A3C-B2FD69DA4E5E}"/>
          </ac:spMkLst>
        </pc:spChg>
      </pc:sldChg>
      <pc:sldChg chg="modSp mod replTag delTag">
        <pc:chgData name="Ceanna MacGregor" userId="3bc4eaef-2b72-475f-8db9-9e324285b191" providerId="ADAL" clId="{F72D71EE-15C6-44A8-9589-3B2234217F19}" dt="2025-09-06T17:29:28.238" v="13" actId="34135"/>
        <pc:sldMkLst>
          <pc:docMk/>
          <pc:sldMk cId="0" sldId="307"/>
        </pc:sldMkLst>
        <pc:spChg chg="mod">
          <ac:chgData name="Ceanna MacGregor" userId="3bc4eaef-2b72-475f-8db9-9e324285b191" providerId="ADAL" clId="{F72D71EE-15C6-44A8-9589-3B2234217F19}" dt="2025-09-06T17:29:28.238" v="13" actId="34135"/>
          <ac:spMkLst>
            <pc:docMk/>
            <pc:sldMk cId="0" sldId="307"/>
            <ac:spMk id="17410" creationId="{0AB2D670-123F-A245-AE7A-928160272956}"/>
          </ac:spMkLst>
        </pc:spChg>
        <pc:spChg chg="mod">
          <ac:chgData name="Ceanna MacGregor" userId="3bc4eaef-2b72-475f-8db9-9e324285b191" providerId="ADAL" clId="{F72D71EE-15C6-44A8-9589-3B2234217F19}" dt="2025-09-06T17:29:22.190" v="12" actId="34135"/>
          <ac:spMkLst>
            <pc:docMk/>
            <pc:sldMk cId="0" sldId="307"/>
            <ac:spMk id="17411" creationId="{72769EB9-D82D-BB6C-D06C-3EB8670AD9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2EDFC-75EC-47A7-9088-DCA87A84B1AE}" type="datetimeFigureOut">
              <a:rPr lang="en-GB" smtClean="0"/>
              <a:t>06/09/2025</a:t>
            </a:fld>
            <a:endParaRPr lang="en-GB"/>
          </a:p>
        </p:txBody>
      </p:sp>
      <p:sp>
        <p:nvSpPr>
          <p:cNvPr id="4" name="Slide Image Placeholder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9FA50-E143-44A1-97FA-D8E63F6851CB}" type="slidenum">
              <a:rPr lang="en-GB" smtClean="0"/>
              <a:t>‹#›</a:t>
            </a:fld>
            <a:endParaRPr lang="en-GB"/>
          </a:p>
        </p:txBody>
      </p:sp>
    </p:spTree>
    <p:extLst>
      <p:ext uri="{BB962C8B-B14F-4D97-AF65-F5344CB8AC3E}">
        <p14:creationId xmlns:p14="http://schemas.microsoft.com/office/powerpoint/2010/main" val="102221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4323" y="901788"/>
            <a:ext cx="3335655" cy="1918370"/>
          </a:xfrm>
        </p:spPr>
        <p:txBody>
          <a:bodyPr anchor="b"/>
          <a:lstStyle>
            <a:lvl1pPr algn="ctr">
              <a:defRPr sz="2575"/>
            </a:lvl1pPr>
          </a:lstStyle>
          <a:p>
            <a:r>
              <a:rPr lang="en-GB"/>
              <a:t>Click to edit Master title style</a:t>
            </a:r>
            <a:endParaRPr lang="en-US" dirty="0"/>
          </a:p>
        </p:txBody>
      </p:sp>
      <p:sp>
        <p:nvSpPr>
          <p:cNvPr id="3" name="Subtitle 2"/>
          <p:cNvSpPr>
            <a:spLocks noGrp="1"/>
          </p:cNvSpPr>
          <p:nvPr>
            <p:ph type="subTitle" idx="1"/>
          </p:nvPr>
        </p:nvSpPr>
        <p:spPr>
          <a:xfrm>
            <a:off x="490538" y="2894138"/>
            <a:ext cx="2943225" cy="1330359"/>
          </a:xfrm>
        </p:spPr>
        <p:txBody>
          <a:bodyPr/>
          <a:lstStyle>
            <a:lvl1pPr marL="0" indent="0" algn="ctr">
              <a:buNone/>
              <a:defRPr sz="1030"/>
            </a:lvl1pPr>
            <a:lvl2pPr marL="196230" indent="0" algn="ctr">
              <a:buNone/>
              <a:defRPr sz="858"/>
            </a:lvl2pPr>
            <a:lvl3pPr marL="392460" indent="0" algn="ctr">
              <a:buNone/>
              <a:defRPr sz="773"/>
            </a:lvl3pPr>
            <a:lvl4pPr marL="588691" indent="0" algn="ctr">
              <a:buNone/>
              <a:defRPr sz="687"/>
            </a:lvl4pPr>
            <a:lvl5pPr marL="784921" indent="0" algn="ctr">
              <a:buNone/>
              <a:defRPr sz="687"/>
            </a:lvl5pPr>
            <a:lvl6pPr marL="981151" indent="0" algn="ctr">
              <a:buNone/>
              <a:defRPr sz="687"/>
            </a:lvl6pPr>
            <a:lvl7pPr marL="1177381" indent="0" algn="ctr">
              <a:buNone/>
              <a:defRPr sz="687"/>
            </a:lvl7pPr>
            <a:lvl8pPr marL="1373612" indent="0" algn="ctr">
              <a:buNone/>
              <a:defRPr sz="687"/>
            </a:lvl8pPr>
            <a:lvl9pPr marL="1569842" indent="0" algn="ctr">
              <a:buNone/>
              <a:defRPr sz="68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6F8775A-C001-4117-B2F7-F927EF5EF163}" type="datetimeFigureOut">
              <a:rPr lang="en-GB" smtClean="0"/>
              <a:t>06/09/2025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127270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F8775A-C001-4117-B2F7-F927EF5EF163}" type="datetimeFigureOut">
              <a:rPr lang="en-GB" smtClean="0"/>
              <a:t>06/09/2025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63232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08327" y="293368"/>
            <a:ext cx="846177" cy="4669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69796" y="293368"/>
            <a:ext cx="2489478" cy="4669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F8775A-C001-4117-B2F7-F927EF5EF163}" type="datetimeFigureOut">
              <a:rPr lang="en-GB" smtClean="0"/>
              <a:t>06/09/2025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194763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690" y="489269"/>
            <a:ext cx="3336925" cy="918369"/>
          </a:xfrm>
        </p:spPr>
        <p:txBody>
          <a:bodyPr/>
          <a:lstStyle/>
          <a:p>
            <a:r>
              <a:rPr lang="en-US"/>
              <a:t>Click to edit Master title style</a:t>
            </a:r>
            <a:endParaRPr lang="en-GB"/>
          </a:p>
        </p:txBody>
      </p:sp>
      <p:sp>
        <p:nvSpPr>
          <p:cNvPr id="3" name="Text Placeholder 2"/>
          <p:cNvSpPr>
            <a:spLocks noGrp="1"/>
          </p:cNvSpPr>
          <p:nvPr>
            <p:ph type="body" sz="half" idx="1"/>
          </p:nvPr>
        </p:nvSpPr>
        <p:spPr>
          <a:xfrm>
            <a:off x="293688" y="1591312"/>
            <a:ext cx="1592262" cy="33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038352" y="1591312"/>
            <a:ext cx="1592263" cy="33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CD90F1-F8C5-7E50-EA66-C76E80E7FD63}"/>
              </a:ext>
            </a:extLst>
          </p:cNvPr>
          <p:cNvSpPr>
            <a:spLocks noGrp="1" noChangeArrowheads="1"/>
          </p:cNvSpPr>
          <p:nvPr>
            <p:ph type="dt" sz="half" idx="10"/>
          </p:nvPr>
        </p:nvSpPr>
        <p:spPr/>
        <p:txBody>
          <a:bodyPr/>
          <a:lstStyle>
            <a:lvl1pPr>
              <a:defRPr smtClean="0">
                <a:latin typeface="Comic Sans MS" pitchFamily="4" charset="0"/>
              </a:defRPr>
            </a:lvl1pPr>
          </a:lstStyle>
          <a:p>
            <a:pPr>
              <a:defRPr/>
            </a:pPr>
            <a:endParaRPr lang="en-US" altLang="en-US"/>
          </a:p>
          <a:p>
            <a:pPr>
              <a:defRPr/>
            </a:pPr>
            <a:endParaRPr lang="en-US" altLang="en-US"/>
          </a:p>
          <a:p>
            <a:pPr>
              <a:defRPr/>
            </a:pPr>
            <a:endParaRPr lang="en-US" altLang="en-US"/>
          </a:p>
        </p:txBody>
      </p:sp>
    </p:spTree>
    <p:extLst>
      <p:ext uri="{BB962C8B-B14F-4D97-AF65-F5344CB8AC3E}">
        <p14:creationId xmlns:p14="http://schemas.microsoft.com/office/powerpoint/2010/main" val="181640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F8775A-C001-4117-B2F7-F927EF5EF163}" type="datetimeFigureOut">
              <a:rPr lang="en-GB" smtClean="0"/>
              <a:t>06/09/2025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67900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7752" y="1373728"/>
            <a:ext cx="3384709" cy="2292095"/>
          </a:xfrm>
        </p:spPr>
        <p:txBody>
          <a:bodyPr anchor="b"/>
          <a:lstStyle>
            <a:lvl1pPr>
              <a:defRPr sz="2575"/>
            </a:lvl1pPr>
          </a:lstStyle>
          <a:p>
            <a:r>
              <a:rPr lang="en-GB"/>
              <a:t>Click to edit Master title style</a:t>
            </a:r>
            <a:endParaRPr lang="en-US" dirty="0"/>
          </a:p>
        </p:txBody>
      </p:sp>
      <p:sp>
        <p:nvSpPr>
          <p:cNvPr id="3" name="Text Placeholder 2"/>
          <p:cNvSpPr>
            <a:spLocks noGrp="1"/>
          </p:cNvSpPr>
          <p:nvPr>
            <p:ph type="body" idx="1"/>
          </p:nvPr>
        </p:nvSpPr>
        <p:spPr>
          <a:xfrm>
            <a:off x="267752" y="3687507"/>
            <a:ext cx="3384709" cy="1205359"/>
          </a:xfrm>
        </p:spPr>
        <p:txBody>
          <a:bodyPr/>
          <a:lstStyle>
            <a:lvl1pPr marL="0" indent="0">
              <a:buNone/>
              <a:defRPr sz="1030">
                <a:solidFill>
                  <a:schemeClr val="tx1">
                    <a:tint val="82000"/>
                  </a:schemeClr>
                </a:solidFill>
              </a:defRPr>
            </a:lvl1pPr>
            <a:lvl2pPr marL="196230" indent="0">
              <a:buNone/>
              <a:defRPr sz="858">
                <a:solidFill>
                  <a:schemeClr val="tx1">
                    <a:tint val="82000"/>
                  </a:schemeClr>
                </a:solidFill>
              </a:defRPr>
            </a:lvl2pPr>
            <a:lvl3pPr marL="392460" indent="0">
              <a:buNone/>
              <a:defRPr sz="773">
                <a:solidFill>
                  <a:schemeClr val="tx1">
                    <a:tint val="82000"/>
                  </a:schemeClr>
                </a:solidFill>
              </a:defRPr>
            </a:lvl3pPr>
            <a:lvl4pPr marL="588691" indent="0">
              <a:buNone/>
              <a:defRPr sz="687">
                <a:solidFill>
                  <a:schemeClr val="tx1">
                    <a:tint val="82000"/>
                  </a:schemeClr>
                </a:solidFill>
              </a:defRPr>
            </a:lvl4pPr>
            <a:lvl5pPr marL="784921" indent="0">
              <a:buNone/>
              <a:defRPr sz="687">
                <a:solidFill>
                  <a:schemeClr val="tx1">
                    <a:tint val="82000"/>
                  </a:schemeClr>
                </a:solidFill>
              </a:defRPr>
            </a:lvl5pPr>
            <a:lvl6pPr marL="981151" indent="0">
              <a:buNone/>
              <a:defRPr sz="687">
                <a:solidFill>
                  <a:schemeClr val="tx1">
                    <a:tint val="82000"/>
                  </a:schemeClr>
                </a:solidFill>
              </a:defRPr>
            </a:lvl6pPr>
            <a:lvl7pPr marL="1177381" indent="0">
              <a:buNone/>
              <a:defRPr sz="687">
                <a:solidFill>
                  <a:schemeClr val="tx1">
                    <a:tint val="82000"/>
                  </a:schemeClr>
                </a:solidFill>
              </a:defRPr>
            </a:lvl7pPr>
            <a:lvl8pPr marL="1373612" indent="0">
              <a:buNone/>
              <a:defRPr sz="687">
                <a:solidFill>
                  <a:schemeClr val="tx1">
                    <a:tint val="82000"/>
                  </a:schemeClr>
                </a:solidFill>
              </a:defRPr>
            </a:lvl8pPr>
            <a:lvl9pPr marL="1569842" indent="0">
              <a:buNone/>
              <a:defRPr sz="687">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6F8775A-C001-4117-B2F7-F927EF5EF163}" type="datetimeFigureOut">
              <a:rPr lang="en-GB" smtClean="0"/>
              <a:t>06/09/2025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18687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69795" y="1466839"/>
            <a:ext cx="1667828" cy="3496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986677" y="1466839"/>
            <a:ext cx="1667828" cy="34961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6F8775A-C001-4117-B2F7-F927EF5EF163}" type="datetimeFigureOut">
              <a:rPr lang="en-GB" smtClean="0"/>
              <a:t>06/09/2025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951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0307" y="293369"/>
            <a:ext cx="3384709" cy="1065053"/>
          </a:xfrm>
        </p:spPr>
        <p:txBody>
          <a:bodyPr/>
          <a:lstStyle/>
          <a:p>
            <a:r>
              <a:rPr lang="en-GB"/>
              <a:t>Click to edit Master title style</a:t>
            </a:r>
            <a:endParaRPr lang="en-US" dirty="0"/>
          </a:p>
        </p:txBody>
      </p:sp>
      <p:sp>
        <p:nvSpPr>
          <p:cNvPr id="3" name="Text Placeholder 2"/>
          <p:cNvSpPr>
            <a:spLocks noGrp="1"/>
          </p:cNvSpPr>
          <p:nvPr>
            <p:ph type="body" idx="1"/>
          </p:nvPr>
        </p:nvSpPr>
        <p:spPr>
          <a:xfrm>
            <a:off x="270307" y="1350768"/>
            <a:ext cx="1660163" cy="661990"/>
          </a:xfrm>
        </p:spPr>
        <p:txBody>
          <a:bodyPr anchor="b"/>
          <a:lstStyle>
            <a:lvl1pPr marL="0" indent="0">
              <a:buNone/>
              <a:defRPr sz="1030" b="1"/>
            </a:lvl1pPr>
            <a:lvl2pPr marL="196230" indent="0">
              <a:buNone/>
              <a:defRPr sz="858" b="1"/>
            </a:lvl2pPr>
            <a:lvl3pPr marL="392460" indent="0">
              <a:buNone/>
              <a:defRPr sz="773" b="1"/>
            </a:lvl3pPr>
            <a:lvl4pPr marL="588691" indent="0">
              <a:buNone/>
              <a:defRPr sz="687" b="1"/>
            </a:lvl4pPr>
            <a:lvl5pPr marL="784921" indent="0">
              <a:buNone/>
              <a:defRPr sz="687" b="1"/>
            </a:lvl5pPr>
            <a:lvl6pPr marL="981151" indent="0">
              <a:buNone/>
              <a:defRPr sz="687" b="1"/>
            </a:lvl6pPr>
            <a:lvl7pPr marL="1177381" indent="0">
              <a:buNone/>
              <a:defRPr sz="687" b="1"/>
            </a:lvl7pPr>
            <a:lvl8pPr marL="1373612" indent="0">
              <a:buNone/>
              <a:defRPr sz="687" b="1"/>
            </a:lvl8pPr>
            <a:lvl9pPr marL="1569842" indent="0">
              <a:buNone/>
              <a:defRPr sz="687" b="1"/>
            </a:lvl9pPr>
          </a:lstStyle>
          <a:p>
            <a:pPr lvl="0"/>
            <a:r>
              <a:rPr lang="en-GB"/>
              <a:t>Click to edit Master text styles</a:t>
            </a:r>
          </a:p>
        </p:txBody>
      </p:sp>
      <p:sp>
        <p:nvSpPr>
          <p:cNvPr id="4" name="Content Placeholder 3"/>
          <p:cNvSpPr>
            <a:spLocks noGrp="1"/>
          </p:cNvSpPr>
          <p:nvPr>
            <p:ph sz="half" idx="2"/>
          </p:nvPr>
        </p:nvSpPr>
        <p:spPr>
          <a:xfrm>
            <a:off x="270307" y="2012759"/>
            <a:ext cx="1660163" cy="29604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986677" y="1350768"/>
            <a:ext cx="1668339" cy="661990"/>
          </a:xfrm>
        </p:spPr>
        <p:txBody>
          <a:bodyPr anchor="b"/>
          <a:lstStyle>
            <a:lvl1pPr marL="0" indent="0">
              <a:buNone/>
              <a:defRPr sz="1030" b="1"/>
            </a:lvl1pPr>
            <a:lvl2pPr marL="196230" indent="0">
              <a:buNone/>
              <a:defRPr sz="858" b="1"/>
            </a:lvl2pPr>
            <a:lvl3pPr marL="392460" indent="0">
              <a:buNone/>
              <a:defRPr sz="773" b="1"/>
            </a:lvl3pPr>
            <a:lvl4pPr marL="588691" indent="0">
              <a:buNone/>
              <a:defRPr sz="687" b="1"/>
            </a:lvl4pPr>
            <a:lvl5pPr marL="784921" indent="0">
              <a:buNone/>
              <a:defRPr sz="687" b="1"/>
            </a:lvl5pPr>
            <a:lvl6pPr marL="981151" indent="0">
              <a:buNone/>
              <a:defRPr sz="687" b="1"/>
            </a:lvl6pPr>
            <a:lvl7pPr marL="1177381" indent="0">
              <a:buNone/>
              <a:defRPr sz="687" b="1"/>
            </a:lvl7pPr>
            <a:lvl8pPr marL="1373612" indent="0">
              <a:buNone/>
              <a:defRPr sz="687" b="1"/>
            </a:lvl8pPr>
            <a:lvl9pPr marL="1569842" indent="0">
              <a:buNone/>
              <a:defRPr sz="687" b="1"/>
            </a:lvl9pPr>
          </a:lstStyle>
          <a:p>
            <a:pPr lvl="0"/>
            <a:r>
              <a:rPr lang="en-GB"/>
              <a:t>Click to edit Master text styles</a:t>
            </a:r>
          </a:p>
        </p:txBody>
      </p:sp>
      <p:sp>
        <p:nvSpPr>
          <p:cNvPr id="6" name="Content Placeholder 5"/>
          <p:cNvSpPr>
            <a:spLocks noGrp="1"/>
          </p:cNvSpPr>
          <p:nvPr>
            <p:ph sz="quarter" idx="4"/>
          </p:nvPr>
        </p:nvSpPr>
        <p:spPr>
          <a:xfrm>
            <a:off x="1986677" y="2012759"/>
            <a:ext cx="1668339" cy="29604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6F8775A-C001-4117-B2F7-F927EF5EF163}" type="datetimeFigureOut">
              <a:rPr lang="en-GB" smtClean="0"/>
              <a:t>06/09/2025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226078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6F8775A-C001-4117-B2F7-F927EF5EF163}" type="datetimeFigureOut">
              <a:rPr lang="en-GB" smtClean="0"/>
              <a:t>06/09/2025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362815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8775A-C001-4117-B2F7-F927EF5EF163}" type="datetimeFigureOut">
              <a:rPr lang="en-GB" smtClean="0"/>
              <a:t>06/09/2025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170503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307" y="367348"/>
            <a:ext cx="1265689" cy="1285716"/>
          </a:xfrm>
        </p:spPr>
        <p:txBody>
          <a:bodyPr anchor="b"/>
          <a:lstStyle>
            <a:lvl1pPr>
              <a:defRPr sz="1373"/>
            </a:lvl1pPr>
          </a:lstStyle>
          <a:p>
            <a:r>
              <a:rPr lang="en-GB"/>
              <a:t>Click to edit Master title style</a:t>
            </a:r>
            <a:endParaRPr lang="en-US" dirty="0"/>
          </a:p>
        </p:txBody>
      </p:sp>
      <p:sp>
        <p:nvSpPr>
          <p:cNvPr id="3" name="Content Placeholder 2"/>
          <p:cNvSpPr>
            <a:spLocks noGrp="1"/>
          </p:cNvSpPr>
          <p:nvPr>
            <p:ph idx="1"/>
          </p:nvPr>
        </p:nvSpPr>
        <p:spPr>
          <a:xfrm>
            <a:off x="1668339" y="793370"/>
            <a:ext cx="1986677" cy="3915823"/>
          </a:xfrm>
        </p:spPr>
        <p:txBody>
          <a:bodyPr/>
          <a:lstStyle>
            <a:lvl1pPr>
              <a:defRPr sz="1373"/>
            </a:lvl1pPr>
            <a:lvl2pPr>
              <a:defRPr sz="1202"/>
            </a:lvl2pPr>
            <a:lvl3pPr>
              <a:defRPr sz="1030"/>
            </a:lvl3pPr>
            <a:lvl4pPr>
              <a:defRPr sz="858"/>
            </a:lvl4pPr>
            <a:lvl5pPr>
              <a:defRPr sz="858"/>
            </a:lvl5pPr>
            <a:lvl6pPr>
              <a:defRPr sz="858"/>
            </a:lvl6pPr>
            <a:lvl7pPr>
              <a:defRPr sz="858"/>
            </a:lvl7pPr>
            <a:lvl8pPr>
              <a:defRPr sz="858"/>
            </a:lvl8pPr>
            <a:lvl9pPr>
              <a:defRPr sz="85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70307" y="1653064"/>
            <a:ext cx="1265689" cy="3062505"/>
          </a:xfrm>
        </p:spPr>
        <p:txBody>
          <a:bodyPr/>
          <a:lstStyle>
            <a:lvl1pPr marL="0" indent="0">
              <a:buNone/>
              <a:defRPr sz="687"/>
            </a:lvl1pPr>
            <a:lvl2pPr marL="196230" indent="0">
              <a:buNone/>
              <a:defRPr sz="601"/>
            </a:lvl2pPr>
            <a:lvl3pPr marL="392460" indent="0">
              <a:buNone/>
              <a:defRPr sz="515"/>
            </a:lvl3pPr>
            <a:lvl4pPr marL="588691" indent="0">
              <a:buNone/>
              <a:defRPr sz="429"/>
            </a:lvl4pPr>
            <a:lvl5pPr marL="784921" indent="0">
              <a:buNone/>
              <a:defRPr sz="429"/>
            </a:lvl5pPr>
            <a:lvl6pPr marL="981151" indent="0">
              <a:buNone/>
              <a:defRPr sz="429"/>
            </a:lvl6pPr>
            <a:lvl7pPr marL="1177381" indent="0">
              <a:buNone/>
              <a:defRPr sz="429"/>
            </a:lvl7pPr>
            <a:lvl8pPr marL="1373612" indent="0">
              <a:buNone/>
              <a:defRPr sz="429"/>
            </a:lvl8pPr>
            <a:lvl9pPr marL="1569842" indent="0">
              <a:buNone/>
              <a:defRPr sz="429"/>
            </a:lvl9pPr>
          </a:lstStyle>
          <a:p>
            <a:pPr lvl="0"/>
            <a:r>
              <a:rPr lang="en-GB"/>
              <a:t>Click to edit Master text styles</a:t>
            </a:r>
          </a:p>
        </p:txBody>
      </p:sp>
      <p:sp>
        <p:nvSpPr>
          <p:cNvPr id="5" name="Date Placeholder 4"/>
          <p:cNvSpPr>
            <a:spLocks noGrp="1"/>
          </p:cNvSpPr>
          <p:nvPr>
            <p:ph type="dt" sz="half" idx="10"/>
          </p:nvPr>
        </p:nvSpPr>
        <p:spPr/>
        <p:txBody>
          <a:bodyPr/>
          <a:lstStyle/>
          <a:p>
            <a:fld id="{56F8775A-C001-4117-B2F7-F927EF5EF163}" type="datetimeFigureOut">
              <a:rPr lang="en-GB" smtClean="0"/>
              <a:t>06/09/2025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38796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307" y="367348"/>
            <a:ext cx="1265689" cy="1285716"/>
          </a:xfrm>
        </p:spPr>
        <p:txBody>
          <a:bodyPr anchor="b"/>
          <a:lstStyle>
            <a:lvl1pPr>
              <a:defRPr sz="1373"/>
            </a:lvl1pPr>
          </a:lstStyle>
          <a:p>
            <a:r>
              <a:rPr lang="en-GB"/>
              <a:t>Click to edit Master title style</a:t>
            </a:r>
            <a:endParaRPr lang="en-US" dirty="0"/>
          </a:p>
        </p:txBody>
      </p:sp>
      <p:sp>
        <p:nvSpPr>
          <p:cNvPr id="3" name="Picture Placeholder 2"/>
          <p:cNvSpPr>
            <a:spLocks noGrp="1" noChangeAspect="1"/>
          </p:cNvSpPr>
          <p:nvPr>
            <p:ph type="pic" idx="1"/>
          </p:nvPr>
        </p:nvSpPr>
        <p:spPr>
          <a:xfrm>
            <a:off x="1668339" y="793370"/>
            <a:ext cx="1986677" cy="3915823"/>
          </a:xfrm>
        </p:spPr>
        <p:txBody>
          <a:bodyPr anchor="t"/>
          <a:lstStyle>
            <a:lvl1pPr marL="0" indent="0">
              <a:buNone/>
              <a:defRPr sz="1373"/>
            </a:lvl1pPr>
            <a:lvl2pPr marL="196230" indent="0">
              <a:buNone/>
              <a:defRPr sz="1202"/>
            </a:lvl2pPr>
            <a:lvl3pPr marL="392460" indent="0">
              <a:buNone/>
              <a:defRPr sz="1030"/>
            </a:lvl3pPr>
            <a:lvl4pPr marL="588691" indent="0">
              <a:buNone/>
              <a:defRPr sz="858"/>
            </a:lvl4pPr>
            <a:lvl5pPr marL="784921" indent="0">
              <a:buNone/>
              <a:defRPr sz="858"/>
            </a:lvl5pPr>
            <a:lvl6pPr marL="981151" indent="0">
              <a:buNone/>
              <a:defRPr sz="858"/>
            </a:lvl6pPr>
            <a:lvl7pPr marL="1177381" indent="0">
              <a:buNone/>
              <a:defRPr sz="858"/>
            </a:lvl7pPr>
            <a:lvl8pPr marL="1373612" indent="0">
              <a:buNone/>
              <a:defRPr sz="858"/>
            </a:lvl8pPr>
            <a:lvl9pPr marL="1569842" indent="0">
              <a:buNone/>
              <a:defRPr sz="858"/>
            </a:lvl9pPr>
          </a:lstStyle>
          <a:p>
            <a:r>
              <a:rPr lang="en-GB"/>
              <a:t>Click icon to add picture</a:t>
            </a:r>
            <a:endParaRPr lang="en-US" dirty="0"/>
          </a:p>
        </p:txBody>
      </p:sp>
      <p:sp>
        <p:nvSpPr>
          <p:cNvPr id="4" name="Text Placeholder 3"/>
          <p:cNvSpPr>
            <a:spLocks noGrp="1"/>
          </p:cNvSpPr>
          <p:nvPr>
            <p:ph type="body" sz="half" idx="2"/>
          </p:nvPr>
        </p:nvSpPr>
        <p:spPr>
          <a:xfrm>
            <a:off x="270307" y="1653064"/>
            <a:ext cx="1265689" cy="3062505"/>
          </a:xfrm>
        </p:spPr>
        <p:txBody>
          <a:bodyPr/>
          <a:lstStyle>
            <a:lvl1pPr marL="0" indent="0">
              <a:buNone/>
              <a:defRPr sz="687"/>
            </a:lvl1pPr>
            <a:lvl2pPr marL="196230" indent="0">
              <a:buNone/>
              <a:defRPr sz="601"/>
            </a:lvl2pPr>
            <a:lvl3pPr marL="392460" indent="0">
              <a:buNone/>
              <a:defRPr sz="515"/>
            </a:lvl3pPr>
            <a:lvl4pPr marL="588691" indent="0">
              <a:buNone/>
              <a:defRPr sz="429"/>
            </a:lvl4pPr>
            <a:lvl5pPr marL="784921" indent="0">
              <a:buNone/>
              <a:defRPr sz="429"/>
            </a:lvl5pPr>
            <a:lvl6pPr marL="981151" indent="0">
              <a:buNone/>
              <a:defRPr sz="429"/>
            </a:lvl6pPr>
            <a:lvl7pPr marL="1177381" indent="0">
              <a:buNone/>
              <a:defRPr sz="429"/>
            </a:lvl7pPr>
            <a:lvl8pPr marL="1373612" indent="0">
              <a:buNone/>
              <a:defRPr sz="429"/>
            </a:lvl8pPr>
            <a:lvl9pPr marL="1569842" indent="0">
              <a:buNone/>
              <a:defRPr sz="429"/>
            </a:lvl9pPr>
          </a:lstStyle>
          <a:p>
            <a:pPr lvl="0"/>
            <a:r>
              <a:rPr lang="en-GB"/>
              <a:t>Click to edit Master text styles</a:t>
            </a:r>
          </a:p>
        </p:txBody>
      </p:sp>
      <p:sp>
        <p:nvSpPr>
          <p:cNvPr id="5" name="Date Placeholder 4"/>
          <p:cNvSpPr>
            <a:spLocks noGrp="1"/>
          </p:cNvSpPr>
          <p:nvPr>
            <p:ph type="dt" sz="half" idx="10"/>
          </p:nvPr>
        </p:nvSpPr>
        <p:spPr/>
        <p:txBody>
          <a:bodyPr/>
          <a:lstStyle/>
          <a:p>
            <a:fld id="{56F8775A-C001-4117-B2F7-F927EF5EF163}" type="datetimeFigureOut">
              <a:rPr lang="en-GB" smtClean="0"/>
              <a:t>06/09/2025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2077-4CD7-40F9-A7FC-16E89AA7A6AB}" type="slidenum">
              <a:rPr lang="en-GB" smtClean="0"/>
              <a:t>‹#›</a:t>
            </a:fld>
            <a:endParaRPr lang="en-GB"/>
          </a:p>
        </p:txBody>
      </p:sp>
    </p:spTree>
    <p:extLst>
      <p:ext uri="{BB962C8B-B14F-4D97-AF65-F5344CB8AC3E}">
        <p14:creationId xmlns:p14="http://schemas.microsoft.com/office/powerpoint/2010/main" val="99719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796" y="293369"/>
            <a:ext cx="3384709" cy="106505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69796" y="1466839"/>
            <a:ext cx="3384709" cy="34961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9795" y="5107152"/>
            <a:ext cx="882968" cy="293368"/>
          </a:xfrm>
          <a:prstGeom prst="rect">
            <a:avLst/>
          </a:prstGeom>
        </p:spPr>
        <p:txBody>
          <a:bodyPr vert="horz" lIns="91440" tIns="45720" rIns="91440" bIns="45720" rtlCol="0" anchor="ctr"/>
          <a:lstStyle>
            <a:lvl1pPr algn="l">
              <a:defRPr sz="515">
                <a:solidFill>
                  <a:schemeClr val="tx1">
                    <a:tint val="82000"/>
                  </a:schemeClr>
                </a:solidFill>
              </a:defRPr>
            </a:lvl1pPr>
          </a:lstStyle>
          <a:p>
            <a:fld id="{56F8775A-C001-4117-B2F7-F927EF5EF163}" type="datetimeFigureOut">
              <a:rPr lang="en-GB" smtClean="0"/>
              <a:t>06/09/2025</a:t>
            </a:fld>
            <a:endParaRPr lang="en-GB"/>
          </a:p>
        </p:txBody>
      </p:sp>
      <p:sp>
        <p:nvSpPr>
          <p:cNvPr id="5" name="Footer Placeholder 4"/>
          <p:cNvSpPr>
            <a:spLocks noGrp="1"/>
          </p:cNvSpPr>
          <p:nvPr>
            <p:ph type="ftr" sz="quarter" idx="3"/>
          </p:nvPr>
        </p:nvSpPr>
        <p:spPr>
          <a:xfrm>
            <a:off x="1299925" y="5107152"/>
            <a:ext cx="1324451" cy="293368"/>
          </a:xfrm>
          <a:prstGeom prst="rect">
            <a:avLst/>
          </a:prstGeom>
        </p:spPr>
        <p:txBody>
          <a:bodyPr vert="horz" lIns="91440" tIns="45720" rIns="91440" bIns="45720" rtlCol="0" anchor="ctr"/>
          <a:lstStyle>
            <a:lvl1pPr algn="ctr">
              <a:defRPr sz="51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2771537" y="5107152"/>
            <a:ext cx="882968" cy="293368"/>
          </a:xfrm>
          <a:prstGeom prst="rect">
            <a:avLst/>
          </a:prstGeom>
        </p:spPr>
        <p:txBody>
          <a:bodyPr vert="horz" lIns="91440" tIns="45720" rIns="91440" bIns="45720" rtlCol="0" anchor="ctr"/>
          <a:lstStyle>
            <a:lvl1pPr algn="r">
              <a:defRPr sz="515">
                <a:solidFill>
                  <a:schemeClr val="tx1">
                    <a:tint val="82000"/>
                  </a:schemeClr>
                </a:solidFill>
              </a:defRPr>
            </a:lvl1pPr>
          </a:lstStyle>
          <a:p>
            <a:fld id="{D1F02077-4CD7-40F9-A7FC-16E89AA7A6AB}" type="slidenum">
              <a:rPr lang="en-GB" smtClean="0"/>
              <a:t>‹#›</a:t>
            </a:fld>
            <a:endParaRPr lang="en-GB"/>
          </a:p>
        </p:txBody>
      </p:sp>
    </p:spTree>
    <p:extLst>
      <p:ext uri="{BB962C8B-B14F-4D97-AF65-F5344CB8AC3E}">
        <p14:creationId xmlns:p14="http://schemas.microsoft.com/office/powerpoint/2010/main" val="3152207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392460" rtl="0" eaLnBrk="1" latinLnBrk="0" hangingPunct="1">
        <a:lnSpc>
          <a:spcPct val="90000"/>
        </a:lnSpc>
        <a:spcBef>
          <a:spcPct val="0"/>
        </a:spcBef>
        <a:buNone/>
        <a:defRPr sz="1888" kern="1200">
          <a:solidFill>
            <a:schemeClr val="tx1"/>
          </a:solidFill>
          <a:latin typeface="+mj-lt"/>
          <a:ea typeface="+mj-ea"/>
          <a:cs typeface="+mj-cs"/>
        </a:defRPr>
      </a:lvl1pPr>
    </p:titleStyle>
    <p:bodyStyle>
      <a:lvl1pPr marL="98115" indent="-98115" algn="l" defTabSz="392460" rtl="0" eaLnBrk="1" latinLnBrk="0" hangingPunct="1">
        <a:lnSpc>
          <a:spcPct val="90000"/>
        </a:lnSpc>
        <a:spcBef>
          <a:spcPts val="429"/>
        </a:spcBef>
        <a:buFont typeface="Arial" panose="020B0604020202020204" pitchFamily="34" charset="0"/>
        <a:buChar char="•"/>
        <a:defRPr sz="1202" kern="1200">
          <a:solidFill>
            <a:schemeClr val="tx1"/>
          </a:solidFill>
          <a:latin typeface="+mn-lt"/>
          <a:ea typeface="+mn-ea"/>
          <a:cs typeface="+mn-cs"/>
        </a:defRPr>
      </a:lvl1pPr>
      <a:lvl2pPr marL="294345" indent="-98115" algn="l" defTabSz="392460" rtl="0" eaLnBrk="1" latinLnBrk="0" hangingPunct="1">
        <a:lnSpc>
          <a:spcPct val="90000"/>
        </a:lnSpc>
        <a:spcBef>
          <a:spcPts val="215"/>
        </a:spcBef>
        <a:buFont typeface="Arial" panose="020B0604020202020204" pitchFamily="34" charset="0"/>
        <a:buChar char="•"/>
        <a:defRPr sz="1030" kern="1200">
          <a:solidFill>
            <a:schemeClr val="tx1"/>
          </a:solidFill>
          <a:latin typeface="+mn-lt"/>
          <a:ea typeface="+mn-ea"/>
          <a:cs typeface="+mn-cs"/>
        </a:defRPr>
      </a:lvl2pPr>
      <a:lvl3pPr marL="490576" indent="-98115" algn="l" defTabSz="392460" rtl="0" eaLnBrk="1" latinLnBrk="0" hangingPunct="1">
        <a:lnSpc>
          <a:spcPct val="90000"/>
        </a:lnSpc>
        <a:spcBef>
          <a:spcPts val="215"/>
        </a:spcBef>
        <a:buFont typeface="Arial" panose="020B0604020202020204" pitchFamily="34" charset="0"/>
        <a:buChar char="•"/>
        <a:defRPr sz="858" kern="1200">
          <a:solidFill>
            <a:schemeClr val="tx1"/>
          </a:solidFill>
          <a:latin typeface="+mn-lt"/>
          <a:ea typeface="+mn-ea"/>
          <a:cs typeface="+mn-cs"/>
        </a:defRPr>
      </a:lvl3pPr>
      <a:lvl4pPr marL="686806"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4pPr>
      <a:lvl5pPr marL="883036"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5pPr>
      <a:lvl6pPr marL="1079266"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6pPr>
      <a:lvl7pPr marL="1275497"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7pPr>
      <a:lvl8pPr marL="1471727"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8pPr>
      <a:lvl9pPr marL="1667957"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9pPr>
    </p:bodyStyle>
    <p:otherStyle>
      <a:defPPr>
        <a:defRPr lang="en-US"/>
      </a:defPPr>
      <a:lvl1pPr marL="0" algn="l" defTabSz="392460" rtl="0" eaLnBrk="1" latinLnBrk="0" hangingPunct="1">
        <a:defRPr sz="773" kern="1200">
          <a:solidFill>
            <a:schemeClr val="tx1"/>
          </a:solidFill>
          <a:latin typeface="+mn-lt"/>
          <a:ea typeface="+mn-ea"/>
          <a:cs typeface="+mn-cs"/>
        </a:defRPr>
      </a:lvl1pPr>
      <a:lvl2pPr marL="196230" algn="l" defTabSz="392460" rtl="0" eaLnBrk="1" latinLnBrk="0" hangingPunct="1">
        <a:defRPr sz="773" kern="1200">
          <a:solidFill>
            <a:schemeClr val="tx1"/>
          </a:solidFill>
          <a:latin typeface="+mn-lt"/>
          <a:ea typeface="+mn-ea"/>
          <a:cs typeface="+mn-cs"/>
        </a:defRPr>
      </a:lvl2pPr>
      <a:lvl3pPr marL="392460" algn="l" defTabSz="392460" rtl="0" eaLnBrk="1" latinLnBrk="0" hangingPunct="1">
        <a:defRPr sz="773" kern="1200">
          <a:solidFill>
            <a:schemeClr val="tx1"/>
          </a:solidFill>
          <a:latin typeface="+mn-lt"/>
          <a:ea typeface="+mn-ea"/>
          <a:cs typeface="+mn-cs"/>
        </a:defRPr>
      </a:lvl3pPr>
      <a:lvl4pPr marL="588691" algn="l" defTabSz="392460" rtl="0" eaLnBrk="1" latinLnBrk="0" hangingPunct="1">
        <a:defRPr sz="773" kern="1200">
          <a:solidFill>
            <a:schemeClr val="tx1"/>
          </a:solidFill>
          <a:latin typeface="+mn-lt"/>
          <a:ea typeface="+mn-ea"/>
          <a:cs typeface="+mn-cs"/>
        </a:defRPr>
      </a:lvl4pPr>
      <a:lvl5pPr marL="784921" algn="l" defTabSz="392460" rtl="0" eaLnBrk="1" latinLnBrk="0" hangingPunct="1">
        <a:defRPr sz="773" kern="1200">
          <a:solidFill>
            <a:schemeClr val="tx1"/>
          </a:solidFill>
          <a:latin typeface="+mn-lt"/>
          <a:ea typeface="+mn-ea"/>
          <a:cs typeface="+mn-cs"/>
        </a:defRPr>
      </a:lvl5pPr>
      <a:lvl6pPr marL="981151" algn="l" defTabSz="392460" rtl="0" eaLnBrk="1" latinLnBrk="0" hangingPunct="1">
        <a:defRPr sz="773" kern="1200">
          <a:solidFill>
            <a:schemeClr val="tx1"/>
          </a:solidFill>
          <a:latin typeface="+mn-lt"/>
          <a:ea typeface="+mn-ea"/>
          <a:cs typeface="+mn-cs"/>
        </a:defRPr>
      </a:lvl6pPr>
      <a:lvl7pPr marL="1177381" algn="l" defTabSz="392460" rtl="0" eaLnBrk="1" latinLnBrk="0" hangingPunct="1">
        <a:defRPr sz="773" kern="1200">
          <a:solidFill>
            <a:schemeClr val="tx1"/>
          </a:solidFill>
          <a:latin typeface="+mn-lt"/>
          <a:ea typeface="+mn-ea"/>
          <a:cs typeface="+mn-cs"/>
        </a:defRPr>
      </a:lvl7pPr>
      <a:lvl8pPr marL="1373612" algn="l" defTabSz="392460" rtl="0" eaLnBrk="1" latinLnBrk="0" hangingPunct="1">
        <a:defRPr sz="773" kern="1200">
          <a:solidFill>
            <a:schemeClr val="tx1"/>
          </a:solidFill>
          <a:latin typeface="+mn-lt"/>
          <a:ea typeface="+mn-ea"/>
          <a:cs typeface="+mn-cs"/>
        </a:defRPr>
      </a:lvl8pPr>
      <a:lvl9pPr marL="1569842" algn="l" defTabSz="392460" rtl="0" eaLnBrk="1" latinLnBrk="0" hangingPunct="1">
        <a:defRPr sz="7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2752-962E-C9CC-DF6D-057A8B069F76}"/>
              </a:ext>
            </a:extLst>
          </p:cNvPr>
          <p:cNvSpPr>
            <a:spLocks noGrp="1"/>
          </p:cNvSpPr>
          <p:nvPr>
            <p:ph type="ctrTitle"/>
          </p:nvPr>
        </p:nvSpPr>
        <p:spPr>
          <a:xfrm>
            <a:off x="294322" y="832629"/>
            <a:ext cx="3335655" cy="884664"/>
          </a:xfrm>
        </p:spPr>
        <p:txBody>
          <a:bodyPr/>
          <a:lstStyle/>
          <a:p>
            <a:r>
              <a:rPr lang="en-GB" dirty="0"/>
              <a:t>Personalising your Passport</a:t>
            </a:r>
          </a:p>
        </p:txBody>
      </p:sp>
      <p:sp>
        <p:nvSpPr>
          <p:cNvPr id="3" name="Subtitle 2">
            <a:extLst>
              <a:ext uri="{FF2B5EF4-FFF2-40B4-BE49-F238E27FC236}">
                <a16:creationId xmlns:a16="http://schemas.microsoft.com/office/drawing/2014/main" id="{48DC3886-DC7D-BD07-2103-5E6E218D2931}"/>
              </a:ext>
            </a:extLst>
          </p:cNvPr>
          <p:cNvSpPr>
            <a:spLocks noGrp="1" noRot="1" noMove="1" noResize="1" noEditPoints="1" noAdjustHandles="1" noChangeArrowheads="1" noChangeShapeType="1"/>
          </p:cNvSpPr>
          <p:nvPr>
            <p:ph type="subTitle" idx="1"/>
          </p:nvPr>
        </p:nvSpPr>
        <p:spPr>
          <a:xfrm>
            <a:off x="351682" y="1813929"/>
            <a:ext cx="3335655" cy="3724508"/>
          </a:xfrm>
        </p:spPr>
        <p:txBody>
          <a:bodyPr>
            <a:normAutofit/>
          </a:bodyPr>
          <a:lstStyle/>
          <a:p>
            <a:pPr algn="l">
              <a:lnSpc>
                <a:spcPct val="70000"/>
              </a:lnSpc>
              <a:spcBef>
                <a:spcPts val="600"/>
              </a:spcBef>
              <a:buFontTx/>
              <a:buNone/>
            </a:pPr>
            <a:r>
              <a:rPr lang="en-GB" altLang="en-US" sz="1600" dirty="0">
                <a:solidFill>
                  <a:schemeClr val="accent6"/>
                </a:solidFill>
                <a:ea typeface="ＭＳ Ｐゴシック" panose="020B0600070205080204" pitchFamily="34" charset="-128"/>
              </a:rPr>
              <a:t>DO</a:t>
            </a:r>
            <a:r>
              <a:rPr lang="en-GB" altLang="en-US" sz="1600" dirty="0">
                <a:solidFill>
                  <a:srgbClr val="FF3300"/>
                </a:solidFill>
                <a:ea typeface="ＭＳ Ｐゴシック" panose="020B0600070205080204" pitchFamily="34" charset="-128"/>
              </a:rPr>
              <a:t> </a:t>
            </a:r>
            <a:r>
              <a:rPr lang="en-GB" altLang="en-US" sz="1600" dirty="0">
                <a:ea typeface="ＭＳ Ｐゴシック" panose="020B0600070205080204" pitchFamily="34" charset="-128"/>
              </a:rPr>
              <a:t>– delete or change pages that are not relevant. </a:t>
            </a:r>
          </a:p>
          <a:p>
            <a:pPr algn="l">
              <a:lnSpc>
                <a:spcPct val="70000"/>
              </a:lnSpc>
              <a:spcBef>
                <a:spcPts val="600"/>
              </a:spcBef>
              <a:buFontTx/>
              <a:buNone/>
            </a:pPr>
            <a:r>
              <a:rPr lang="en-GB" altLang="en-US" sz="1600" dirty="0">
                <a:solidFill>
                  <a:schemeClr val="accent6"/>
                </a:solidFill>
                <a:ea typeface="ＭＳ Ｐゴシック" panose="020B0600070205080204" pitchFamily="34" charset="-128"/>
              </a:rPr>
              <a:t>DO</a:t>
            </a:r>
            <a:r>
              <a:rPr lang="en-GB" altLang="en-US" sz="1600" dirty="0">
                <a:solidFill>
                  <a:srgbClr val="FF3300"/>
                </a:solidFill>
                <a:ea typeface="ＭＳ Ｐゴシック" panose="020B0600070205080204" pitchFamily="34" charset="-128"/>
              </a:rPr>
              <a:t> </a:t>
            </a:r>
            <a:r>
              <a:rPr lang="en-GB" altLang="en-US" sz="1600" dirty="0">
                <a:ea typeface="ＭＳ Ｐゴシック" panose="020B0600070205080204" pitchFamily="34" charset="-128"/>
              </a:rPr>
              <a:t>- add your own photos and pictures and lots of personalised information.</a:t>
            </a:r>
          </a:p>
          <a:p>
            <a:pPr algn="l">
              <a:lnSpc>
                <a:spcPct val="70000"/>
              </a:lnSpc>
              <a:spcBef>
                <a:spcPts val="600"/>
              </a:spcBef>
              <a:buFontTx/>
              <a:buNone/>
            </a:pPr>
            <a:r>
              <a:rPr lang="en-GB" altLang="en-US" sz="1600" dirty="0">
                <a:solidFill>
                  <a:schemeClr val="accent6"/>
                </a:solidFill>
                <a:ea typeface="ＭＳ Ｐゴシック" panose="020B0600070205080204" pitchFamily="34" charset="-128"/>
              </a:rPr>
              <a:t>DO</a:t>
            </a:r>
            <a:r>
              <a:rPr lang="en-GB" altLang="en-US" sz="1600" dirty="0">
                <a:solidFill>
                  <a:srgbClr val="FF3300"/>
                </a:solidFill>
                <a:ea typeface="ＭＳ Ｐゴシック" panose="020B0600070205080204" pitchFamily="34" charset="-128"/>
              </a:rPr>
              <a:t> </a:t>
            </a:r>
            <a:r>
              <a:rPr lang="en-GB" altLang="en-US" sz="1600" dirty="0">
                <a:ea typeface="ＭＳ Ｐゴシック" panose="020B0600070205080204" pitchFamily="34" charset="-128"/>
              </a:rPr>
              <a:t>– as much as possible, involve the person and their family/ caregivers in creating their own Passport.</a:t>
            </a:r>
          </a:p>
          <a:p>
            <a:pPr algn="l">
              <a:lnSpc>
                <a:spcPct val="70000"/>
              </a:lnSpc>
              <a:spcBef>
                <a:spcPts val="600"/>
              </a:spcBef>
              <a:buFontTx/>
              <a:buNone/>
            </a:pPr>
            <a:r>
              <a:rPr lang="en-GB" altLang="en-US" sz="1600" dirty="0">
                <a:ea typeface="ＭＳ Ｐゴシック" panose="020B0600070205080204" pitchFamily="34" charset="-128"/>
              </a:rPr>
              <a:t>And have fun!</a:t>
            </a:r>
          </a:p>
          <a:p>
            <a:pPr algn="l">
              <a:lnSpc>
                <a:spcPct val="70000"/>
              </a:lnSpc>
              <a:buFontTx/>
              <a:buNone/>
            </a:pPr>
            <a:endParaRPr lang="en-GB" altLang="en-US" sz="1400" dirty="0">
              <a:solidFill>
                <a:srgbClr val="FF3300"/>
              </a:solidFill>
              <a:ea typeface="ＭＳ Ｐゴシック" panose="020B0600070205080204" pitchFamily="34" charset="-128"/>
            </a:endParaRPr>
          </a:p>
          <a:p>
            <a:pPr algn="l">
              <a:lnSpc>
                <a:spcPct val="100000"/>
              </a:lnSpc>
              <a:spcBef>
                <a:spcPts val="600"/>
              </a:spcBef>
              <a:buFontTx/>
              <a:buNone/>
            </a:pPr>
            <a:r>
              <a:rPr lang="en-GB" altLang="en-US" sz="1600" dirty="0">
                <a:solidFill>
                  <a:srgbClr val="FF3300"/>
                </a:solidFill>
                <a:ea typeface="ＭＳ Ｐゴシック" panose="020B0600070205080204" pitchFamily="34" charset="-128"/>
              </a:rPr>
              <a:t>DON'T  just create lots of Passports that look the same.</a:t>
            </a:r>
          </a:p>
          <a:p>
            <a:pPr algn="l">
              <a:lnSpc>
                <a:spcPct val="100000"/>
              </a:lnSpc>
              <a:spcBef>
                <a:spcPts val="600"/>
              </a:spcBef>
              <a:buFontTx/>
              <a:buNone/>
            </a:pPr>
            <a:r>
              <a:rPr lang="en-GB" altLang="en-US" sz="1600" dirty="0">
                <a:solidFill>
                  <a:srgbClr val="FF3300"/>
                </a:solidFill>
                <a:ea typeface="ＭＳ Ｐゴシック" panose="020B0600070205080204" pitchFamily="34" charset="-128"/>
              </a:rPr>
              <a:t>DON’ T break the copyright conditions (see slide 3).	</a:t>
            </a:r>
            <a:endParaRPr lang="en-GB" sz="1400" dirty="0"/>
          </a:p>
        </p:txBody>
      </p:sp>
      <p:sp>
        <p:nvSpPr>
          <p:cNvPr id="4" name="Title 1">
            <a:extLst>
              <a:ext uri="{FF2B5EF4-FFF2-40B4-BE49-F238E27FC236}">
                <a16:creationId xmlns:a16="http://schemas.microsoft.com/office/drawing/2014/main" id="{5016E9B9-F225-0F4A-214A-6B78289327D5}"/>
              </a:ext>
            </a:extLst>
          </p:cNvPr>
          <p:cNvSpPr txBox="1">
            <a:spLocks/>
          </p:cNvSpPr>
          <p:nvPr/>
        </p:nvSpPr>
        <p:spPr>
          <a:xfrm>
            <a:off x="294321" y="49837"/>
            <a:ext cx="3335655" cy="790225"/>
          </a:xfrm>
          <a:prstGeom prst="rect">
            <a:avLst/>
          </a:prstGeom>
        </p:spPr>
        <p:txBody>
          <a:bodyPr vert="horz" lIns="91440" tIns="45720" rIns="91440" bIns="45720" rtlCol="0" anchor="b">
            <a:normAutofit/>
          </a:bodyPr>
          <a:lstStyle>
            <a:lvl1pPr algn="ctr" defTabSz="392460" rtl="0" eaLnBrk="1" latinLnBrk="0" hangingPunct="1">
              <a:lnSpc>
                <a:spcPct val="90000"/>
              </a:lnSpc>
              <a:spcBef>
                <a:spcPct val="0"/>
              </a:spcBef>
              <a:buNone/>
              <a:defRPr sz="2575" kern="1200">
                <a:solidFill>
                  <a:schemeClr val="tx1"/>
                </a:solidFill>
                <a:latin typeface="+mj-lt"/>
                <a:ea typeface="+mj-ea"/>
                <a:cs typeface="+mj-cs"/>
              </a:defRPr>
            </a:lvl1pPr>
          </a:lstStyle>
          <a:p>
            <a:r>
              <a:rPr lang="en-GB" altLang="en-US" sz="2000" dirty="0">
                <a:solidFill>
                  <a:schemeClr val="accent4"/>
                </a:solidFill>
                <a:ea typeface="ＭＳ Ｐゴシック" panose="020B0600070205080204" pitchFamily="34" charset="-128"/>
              </a:rPr>
              <a:t>Delete these first three pages once you’ve read them</a:t>
            </a:r>
            <a:endParaRPr lang="en-GB" sz="2000" dirty="0">
              <a:solidFill>
                <a:schemeClr val="accent4"/>
              </a:solidFill>
            </a:endParaRPr>
          </a:p>
        </p:txBody>
      </p:sp>
    </p:spTree>
    <p:custDataLst>
      <p:tags r:id="rId1"/>
    </p:custDataLst>
    <p:extLst>
      <p:ext uri="{BB962C8B-B14F-4D97-AF65-F5344CB8AC3E}">
        <p14:creationId xmlns:p14="http://schemas.microsoft.com/office/powerpoint/2010/main" val="322005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48FB-A976-37BB-91C8-9CCCF793A38B}"/>
              </a:ext>
            </a:extLst>
          </p:cNvPr>
          <p:cNvSpPr>
            <a:spLocks noGrp="1"/>
          </p:cNvSpPr>
          <p:nvPr>
            <p:ph type="title"/>
          </p:nvPr>
        </p:nvSpPr>
        <p:spPr>
          <a:xfrm>
            <a:off x="1159727" y="88088"/>
            <a:ext cx="2602648" cy="1315844"/>
          </a:xfrm>
        </p:spPr>
        <p:txBody>
          <a:bodyPr>
            <a:noAutofit/>
          </a:bodyPr>
          <a:lstStyle/>
          <a:p>
            <a:pPr algn="ctr"/>
            <a:r>
              <a:rPr lang="en-GB" altLang="en-US" sz="2400" b="1" dirty="0">
                <a:latin typeface="Century Gothic" panose="020B0502020202020204" pitchFamily="34" charset="0"/>
                <a:ea typeface="ＭＳ Ｐゴシック" panose="020B0600070205080204" pitchFamily="34" charset="-128"/>
              </a:rPr>
              <a:t>How you can help me with communication</a:t>
            </a:r>
            <a:endParaRPr lang="en-GB" sz="2400"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D1A96C02-EE73-53AC-4759-147EC4B32A39}"/>
              </a:ext>
            </a:extLst>
          </p:cNvPr>
          <p:cNvSpPr>
            <a:spLocks noGrp="1"/>
          </p:cNvSpPr>
          <p:nvPr>
            <p:ph type="body" sz="half" idx="1"/>
          </p:nvPr>
        </p:nvSpPr>
        <p:spPr>
          <a:xfrm>
            <a:off x="293688" y="1687954"/>
            <a:ext cx="1592262" cy="3508514"/>
          </a:xfrm>
        </p:spPr>
        <p:txBody>
          <a:bodyPr/>
          <a:lstStyle/>
          <a:p>
            <a:pPr marL="0" indent="0">
              <a:buNone/>
            </a:pPr>
            <a:r>
              <a:rPr lang="en-GB" sz="1600" dirty="0">
                <a:latin typeface="Century Gothic" panose="020B0502020202020204" pitchFamily="34" charset="0"/>
              </a:rPr>
              <a:t>Please </a:t>
            </a:r>
            <a:r>
              <a:rPr lang="en-GB" sz="1600" b="1" dirty="0">
                <a:latin typeface="Century Gothic" panose="020B0502020202020204" pitchFamily="34" charset="0"/>
              </a:rPr>
              <a:t>DO</a:t>
            </a:r>
          </a:p>
          <a:p>
            <a:endParaRPr lang="en-GB"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E37B3B3B-5F1E-3621-5BF7-275323735AFD}"/>
              </a:ext>
            </a:extLst>
          </p:cNvPr>
          <p:cNvSpPr>
            <a:spLocks noGrp="1"/>
          </p:cNvSpPr>
          <p:nvPr>
            <p:ph sz="half" idx="2"/>
          </p:nvPr>
        </p:nvSpPr>
        <p:spPr>
          <a:xfrm>
            <a:off x="2038352" y="1687954"/>
            <a:ext cx="1592263" cy="3508514"/>
          </a:xfrm>
        </p:spPr>
        <p:txBody>
          <a:bodyPr/>
          <a:lstStyle/>
          <a:p>
            <a:pPr marL="0" indent="0">
              <a:buNone/>
            </a:pPr>
            <a:r>
              <a:rPr lang="en-GB" sz="1600" dirty="0">
                <a:latin typeface="Century Gothic" panose="020B0502020202020204" pitchFamily="34" charset="0"/>
              </a:rPr>
              <a:t>Please </a:t>
            </a:r>
            <a:r>
              <a:rPr lang="en-GB" sz="1600" b="1" dirty="0">
                <a:latin typeface="Century Gothic" panose="020B0502020202020204" pitchFamily="34" charset="0"/>
              </a:rPr>
              <a:t>DON’T</a:t>
            </a:r>
          </a:p>
          <a:p>
            <a:endParaRPr lang="en-GB" dirty="0">
              <a:latin typeface="Century Gothic" panose="020B0502020202020204" pitchFamily="34" charset="0"/>
            </a:endParaRPr>
          </a:p>
        </p:txBody>
      </p:sp>
      <p:pic>
        <p:nvPicPr>
          <p:cNvPr id="5" name="Picture 7" descr="chat">
            <a:extLst>
              <a:ext uri="{FF2B5EF4-FFF2-40B4-BE49-F238E27FC236}">
                <a16:creationId xmlns:a16="http://schemas.microsoft.com/office/drawing/2014/main" id="{C55AB5B0-C33C-A999-1577-E99A12D7C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69863"/>
            <a:ext cx="849119" cy="8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813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0AFB-3F0A-7A74-B89B-A4727D462D2E}"/>
              </a:ext>
            </a:extLst>
          </p:cNvPr>
          <p:cNvSpPr>
            <a:spLocks noGrp="1"/>
          </p:cNvSpPr>
          <p:nvPr>
            <p:ph type="title"/>
          </p:nvPr>
        </p:nvSpPr>
        <p:spPr>
          <a:xfrm>
            <a:off x="470034" y="147346"/>
            <a:ext cx="2977337" cy="918369"/>
          </a:xfrm>
        </p:spPr>
        <p:txBody>
          <a:bodyPr>
            <a:normAutofit/>
          </a:bodyPr>
          <a:lstStyle/>
          <a:p>
            <a:pPr algn="ctr"/>
            <a:r>
              <a:rPr lang="en-GB" altLang="en-US" sz="2800" b="1" dirty="0">
                <a:latin typeface="Century Gothic" panose="020B0502020202020204" pitchFamily="34" charset="0"/>
                <a:ea typeface="ＭＳ Ｐゴシック" panose="020B0600070205080204" pitchFamily="34" charset="-128"/>
              </a:rPr>
              <a:t>Things I like to talk about</a:t>
            </a:r>
            <a:endParaRPr lang="en-GB" sz="2800"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AD2DD843-922B-1B9A-C9EE-19867589C4C0}"/>
              </a:ext>
            </a:extLst>
          </p:cNvPr>
          <p:cNvSpPr>
            <a:spLocks noGrp="1"/>
          </p:cNvSpPr>
          <p:nvPr>
            <p:ph type="body" sz="half" idx="1"/>
          </p:nvPr>
        </p:nvSpPr>
        <p:spPr>
          <a:xfrm>
            <a:off x="293688" y="1356651"/>
            <a:ext cx="3336924" cy="4085144"/>
          </a:xfrm>
        </p:spPr>
        <p:txBody>
          <a:bodyPr>
            <a:normAutofit/>
          </a:bodyPr>
          <a:lstStyle/>
          <a:p>
            <a:pPr>
              <a:spcBef>
                <a:spcPct val="50000"/>
              </a:spcBef>
              <a:buFontTx/>
              <a:buChar char="•"/>
            </a:pPr>
            <a:r>
              <a:rPr lang="en-GB" altLang="en-US" sz="1400" dirty="0">
                <a:latin typeface="Century Gothic" panose="020B0502020202020204" pitchFamily="34" charset="0"/>
              </a:rPr>
              <a:t> How I’m feeling</a:t>
            </a:r>
          </a:p>
          <a:p>
            <a:pPr>
              <a:spcBef>
                <a:spcPct val="50000"/>
              </a:spcBef>
              <a:buFontTx/>
              <a:buChar char="•"/>
            </a:pPr>
            <a:r>
              <a:rPr lang="en-GB" altLang="en-US" sz="1400" dirty="0">
                <a:latin typeface="Century Gothic" panose="020B0502020202020204" pitchFamily="34" charset="0"/>
              </a:rPr>
              <a:t> Family</a:t>
            </a:r>
          </a:p>
          <a:p>
            <a:pPr>
              <a:spcBef>
                <a:spcPct val="50000"/>
              </a:spcBef>
              <a:buFontTx/>
              <a:buChar char="•"/>
            </a:pPr>
            <a:r>
              <a:rPr lang="en-GB" altLang="en-US" sz="1400" dirty="0">
                <a:latin typeface="Century Gothic" panose="020B0502020202020204" pitchFamily="34" charset="0"/>
              </a:rPr>
              <a:t> Sport. Team?</a:t>
            </a:r>
          </a:p>
          <a:p>
            <a:pPr>
              <a:spcBef>
                <a:spcPct val="50000"/>
              </a:spcBef>
              <a:buFontTx/>
              <a:buChar char="•"/>
            </a:pPr>
            <a:r>
              <a:rPr lang="en-GB" altLang="en-US" sz="1400" dirty="0">
                <a:latin typeface="Century Gothic" panose="020B0502020202020204" pitchFamily="34" charset="0"/>
              </a:rPr>
              <a:t> Work</a:t>
            </a:r>
          </a:p>
          <a:p>
            <a:pPr>
              <a:spcBef>
                <a:spcPct val="50000"/>
              </a:spcBef>
              <a:buFontTx/>
              <a:buChar char="•"/>
            </a:pPr>
            <a:r>
              <a:rPr lang="en-GB" altLang="en-US" sz="1400" dirty="0">
                <a:latin typeface="Century Gothic" panose="020B0502020202020204" pitchFamily="34" charset="0"/>
              </a:rPr>
              <a:t> TV</a:t>
            </a:r>
          </a:p>
          <a:p>
            <a:pPr>
              <a:spcBef>
                <a:spcPct val="50000"/>
              </a:spcBef>
              <a:buFontTx/>
              <a:buChar char="•"/>
            </a:pPr>
            <a:r>
              <a:rPr lang="en-GB" altLang="en-US" sz="1400" dirty="0">
                <a:latin typeface="Century Gothic" panose="020B0502020202020204" pitchFamily="34" charset="0"/>
              </a:rPr>
              <a:t> Programmes I like</a:t>
            </a:r>
          </a:p>
          <a:p>
            <a:pPr>
              <a:spcBef>
                <a:spcPct val="50000"/>
              </a:spcBef>
              <a:buFontTx/>
              <a:buChar char="•"/>
            </a:pPr>
            <a:r>
              <a:rPr lang="en-GB" altLang="en-US" sz="1400" dirty="0">
                <a:latin typeface="Century Gothic" panose="020B0502020202020204" pitchFamily="34" charset="0"/>
              </a:rPr>
              <a:t> My hobbies</a:t>
            </a:r>
          </a:p>
          <a:p>
            <a:pPr>
              <a:spcBef>
                <a:spcPct val="50000"/>
              </a:spcBef>
              <a:buFontTx/>
              <a:buChar char="•"/>
            </a:pPr>
            <a:r>
              <a:rPr lang="en-GB" altLang="en-US" sz="1400" dirty="0">
                <a:latin typeface="Century Gothic" panose="020B0502020202020204" pitchFamily="34" charset="0"/>
              </a:rPr>
              <a:t> Gardening</a:t>
            </a:r>
          </a:p>
          <a:p>
            <a:pPr>
              <a:spcBef>
                <a:spcPct val="50000"/>
              </a:spcBef>
              <a:buFontTx/>
              <a:buChar char="•"/>
            </a:pPr>
            <a:r>
              <a:rPr lang="en-GB" altLang="en-US" sz="1400" dirty="0">
                <a:latin typeface="Century Gothic" panose="020B0502020202020204" pitchFamily="34" charset="0"/>
              </a:rPr>
              <a:t> Music</a:t>
            </a:r>
          </a:p>
          <a:p>
            <a:pPr>
              <a:spcBef>
                <a:spcPct val="50000"/>
              </a:spcBef>
              <a:buFontTx/>
              <a:buChar char="•"/>
            </a:pPr>
            <a:r>
              <a:rPr lang="en-GB" altLang="en-US" sz="1400" dirty="0">
                <a:latin typeface="Century Gothic" panose="020B0502020202020204" pitchFamily="34" charset="0"/>
              </a:rPr>
              <a:t> Church</a:t>
            </a:r>
          </a:p>
          <a:p>
            <a:pPr>
              <a:spcBef>
                <a:spcPct val="50000"/>
              </a:spcBef>
              <a:buFontTx/>
              <a:buChar char="•"/>
            </a:pPr>
            <a:r>
              <a:rPr lang="en-GB" altLang="en-US" sz="1400" dirty="0">
                <a:latin typeface="Century Gothic" panose="020B0502020202020204" pitchFamily="34" charset="0"/>
              </a:rPr>
              <a:t> News</a:t>
            </a:r>
          </a:p>
          <a:p>
            <a:pPr>
              <a:spcBef>
                <a:spcPct val="50000"/>
              </a:spcBef>
              <a:buFontTx/>
              <a:buChar char="•"/>
            </a:pPr>
            <a:r>
              <a:rPr lang="en-GB" altLang="en-US" sz="1400" dirty="0">
                <a:latin typeface="Century Gothic" panose="020B0502020202020204" pitchFamily="34" charset="0"/>
              </a:rPr>
              <a:t> Food</a:t>
            </a:r>
          </a:p>
          <a:p>
            <a:pPr>
              <a:buFontTx/>
              <a:buChar char="•"/>
            </a:pPr>
            <a:r>
              <a:rPr lang="en-GB" altLang="en-US" sz="1400" dirty="0">
                <a:latin typeface="Century Gothic" panose="020B0502020202020204" pitchFamily="34" charset="0"/>
              </a:rPr>
              <a:t> Drink</a:t>
            </a:r>
          </a:p>
          <a:p>
            <a:pPr>
              <a:buFontTx/>
              <a:buChar char="•"/>
            </a:pPr>
            <a:r>
              <a:rPr lang="en-GB" altLang="en-US" sz="1400" dirty="0">
                <a:latin typeface="Century Gothic" panose="020B0502020202020204" pitchFamily="34" charset="0"/>
              </a:rPr>
              <a:t> Holidays</a:t>
            </a:r>
          </a:p>
        </p:txBody>
      </p:sp>
      <p:pic>
        <p:nvPicPr>
          <p:cNvPr id="5" name="Picture 14" descr="tell">
            <a:extLst>
              <a:ext uri="{FF2B5EF4-FFF2-40B4-BE49-F238E27FC236}">
                <a16:creationId xmlns:a16="http://schemas.microsoft.com/office/drawing/2014/main" id="{03C8B45E-6440-AEAA-A0BC-457ADB8BE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3817" y="616679"/>
            <a:ext cx="661637" cy="646967"/>
          </a:xfrm>
          <a:prstGeom prst="rect">
            <a:avLst/>
          </a:prstGeom>
          <a:noFill/>
        </p:spPr>
      </p:pic>
      <p:pic>
        <p:nvPicPr>
          <p:cNvPr id="6" name="Picture 10" descr="consultation">
            <a:extLst>
              <a:ext uri="{FF2B5EF4-FFF2-40B4-BE49-F238E27FC236}">
                <a16:creationId xmlns:a16="http://schemas.microsoft.com/office/drawing/2014/main" id="{714A6203-A647-079E-9E4A-14098E142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204117" y="661331"/>
            <a:ext cx="608130" cy="603226"/>
          </a:xfrm>
          <a:prstGeom prst="rect">
            <a:avLst/>
          </a:prstGeom>
          <a:noFill/>
        </p:spPr>
      </p:pic>
    </p:spTree>
    <p:custDataLst>
      <p:tags r:id="rId1"/>
    </p:custDataLst>
    <p:extLst>
      <p:ext uri="{BB962C8B-B14F-4D97-AF65-F5344CB8AC3E}">
        <p14:creationId xmlns:p14="http://schemas.microsoft.com/office/powerpoint/2010/main" val="128912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4DA2-1696-EC24-2A88-D1465228F206}"/>
              </a:ext>
            </a:extLst>
          </p:cNvPr>
          <p:cNvSpPr>
            <a:spLocks noGrp="1"/>
          </p:cNvSpPr>
          <p:nvPr>
            <p:ph type="title"/>
          </p:nvPr>
        </p:nvSpPr>
        <p:spPr>
          <a:xfrm>
            <a:off x="293690" y="153588"/>
            <a:ext cx="3336925" cy="918369"/>
          </a:xfrm>
        </p:spPr>
        <p:txBody>
          <a:bodyPr>
            <a:normAutofit/>
          </a:bodyPr>
          <a:lstStyle/>
          <a:p>
            <a:pPr algn="ctr"/>
            <a:r>
              <a:rPr lang="en-GB" sz="2800" b="1" dirty="0">
                <a:latin typeface="Century Gothic" panose="020B0502020202020204" pitchFamily="34" charset="0"/>
              </a:rPr>
              <a:t>Places</a:t>
            </a:r>
          </a:p>
        </p:txBody>
      </p:sp>
      <p:sp>
        <p:nvSpPr>
          <p:cNvPr id="3" name="Text Placeholder 2">
            <a:extLst>
              <a:ext uri="{FF2B5EF4-FFF2-40B4-BE49-F238E27FC236}">
                <a16:creationId xmlns:a16="http://schemas.microsoft.com/office/drawing/2014/main" id="{91E16C3A-1B5D-42B4-7C14-88E4BDD1B986}"/>
              </a:ext>
            </a:extLst>
          </p:cNvPr>
          <p:cNvSpPr>
            <a:spLocks noGrp="1"/>
          </p:cNvSpPr>
          <p:nvPr>
            <p:ph type="body" sz="half" idx="1"/>
          </p:nvPr>
        </p:nvSpPr>
        <p:spPr>
          <a:xfrm>
            <a:off x="293687" y="1156306"/>
            <a:ext cx="2613837" cy="4069899"/>
          </a:xfrm>
        </p:spPr>
        <p:txBody>
          <a:bodyPr>
            <a:normAutofit/>
          </a:bodyPr>
          <a:lstStyle/>
          <a:p>
            <a:pPr>
              <a:spcBef>
                <a:spcPct val="50000"/>
              </a:spcBef>
              <a:buFontTx/>
              <a:buChar char="•"/>
            </a:pPr>
            <a:r>
              <a:rPr lang="en-GB" altLang="en-US" sz="1600" dirty="0">
                <a:latin typeface="Century Gothic" panose="020B0502020202020204" pitchFamily="34" charset="0"/>
              </a:rPr>
              <a:t> I live now in</a:t>
            </a:r>
          </a:p>
          <a:p>
            <a:pPr>
              <a:spcBef>
                <a:spcPct val="50000"/>
              </a:spcBef>
              <a:buFontTx/>
              <a:buChar char="•"/>
            </a:pPr>
            <a:endParaRPr lang="en-GB" altLang="en-US" sz="1600" dirty="0">
              <a:latin typeface="Century Gothic" panose="020B0502020202020204" pitchFamily="34" charset="0"/>
            </a:endParaRPr>
          </a:p>
          <a:p>
            <a:pPr>
              <a:spcBef>
                <a:spcPct val="50000"/>
              </a:spcBef>
              <a:buFontTx/>
              <a:buChar char="•"/>
            </a:pPr>
            <a:r>
              <a:rPr lang="en-GB" altLang="en-US" sz="1600" dirty="0">
                <a:latin typeface="Century Gothic" panose="020B0502020202020204" pitchFamily="34" charset="0"/>
              </a:rPr>
              <a:t> My family live</a:t>
            </a:r>
          </a:p>
          <a:p>
            <a:pPr>
              <a:spcBef>
                <a:spcPct val="50000"/>
              </a:spcBef>
              <a:buFontTx/>
              <a:buChar char="•"/>
            </a:pPr>
            <a:endParaRPr lang="en-GB" altLang="en-US" sz="1600" dirty="0">
              <a:latin typeface="Century Gothic" panose="020B0502020202020204" pitchFamily="34" charset="0"/>
            </a:endParaRPr>
          </a:p>
          <a:p>
            <a:pPr>
              <a:spcBef>
                <a:spcPct val="50000"/>
              </a:spcBef>
              <a:buFontTx/>
              <a:buChar char="•"/>
            </a:pPr>
            <a:r>
              <a:rPr lang="en-GB" altLang="en-US" sz="1600" dirty="0">
                <a:latin typeface="Century Gothic" panose="020B0502020202020204" pitchFamily="34" charset="0"/>
              </a:rPr>
              <a:t> I was brought up in</a:t>
            </a:r>
          </a:p>
          <a:p>
            <a:pPr>
              <a:spcBef>
                <a:spcPct val="50000"/>
              </a:spcBef>
              <a:buFontTx/>
              <a:buChar char="•"/>
            </a:pPr>
            <a:endParaRPr lang="en-GB" altLang="en-US" sz="1600" dirty="0">
              <a:latin typeface="Century Gothic" panose="020B0502020202020204" pitchFamily="34" charset="0"/>
            </a:endParaRPr>
          </a:p>
          <a:p>
            <a:pPr>
              <a:spcBef>
                <a:spcPct val="50000"/>
              </a:spcBef>
              <a:buFontTx/>
              <a:buChar char="•"/>
            </a:pPr>
            <a:r>
              <a:rPr lang="en-GB" altLang="en-US" sz="1600" dirty="0">
                <a:latin typeface="Century Gothic" panose="020B0502020202020204" pitchFamily="34" charset="0"/>
              </a:rPr>
              <a:t> I used to live in </a:t>
            </a:r>
          </a:p>
          <a:p>
            <a:pPr>
              <a:spcBef>
                <a:spcPct val="50000"/>
              </a:spcBef>
              <a:buFontTx/>
              <a:buChar char="•"/>
            </a:pPr>
            <a:endParaRPr lang="en-GB" altLang="en-US" sz="1600" dirty="0">
              <a:latin typeface="Century Gothic" panose="020B0502020202020204" pitchFamily="34" charset="0"/>
            </a:endParaRPr>
          </a:p>
          <a:p>
            <a:pPr>
              <a:spcBef>
                <a:spcPct val="50000"/>
              </a:spcBef>
              <a:buFontTx/>
              <a:buChar char="•"/>
            </a:pPr>
            <a:r>
              <a:rPr lang="en-GB" altLang="en-US" sz="1600" dirty="0">
                <a:latin typeface="Century Gothic" panose="020B0502020202020204" pitchFamily="34" charset="0"/>
              </a:rPr>
              <a:t> I’ve travelled to </a:t>
            </a:r>
          </a:p>
          <a:p>
            <a:pPr>
              <a:spcBef>
                <a:spcPct val="50000"/>
              </a:spcBef>
              <a:buFontTx/>
              <a:buChar char="•"/>
            </a:pPr>
            <a:endParaRPr lang="en-GB" altLang="en-US" sz="1600" dirty="0">
              <a:latin typeface="Century Gothic" panose="020B0502020202020204" pitchFamily="34" charset="0"/>
            </a:endParaRPr>
          </a:p>
          <a:p>
            <a:pPr>
              <a:spcBef>
                <a:spcPct val="50000"/>
              </a:spcBef>
              <a:buFontTx/>
              <a:buChar char="•"/>
            </a:pPr>
            <a:r>
              <a:rPr lang="en-GB" altLang="en-US" sz="1600" dirty="0">
                <a:latin typeface="Century Gothic" panose="020B0502020202020204" pitchFamily="34" charset="0"/>
              </a:rPr>
              <a:t> I like to go out to </a:t>
            </a:r>
            <a:endParaRPr lang="en-US" altLang="en-US" sz="1600" dirty="0">
              <a:latin typeface="Century Gothic" panose="020B0502020202020204" pitchFamily="34" charset="0"/>
            </a:endParaRPr>
          </a:p>
        </p:txBody>
      </p:sp>
      <p:pic>
        <p:nvPicPr>
          <p:cNvPr id="5" name="Picture 7" descr="home">
            <a:extLst>
              <a:ext uri="{FF2B5EF4-FFF2-40B4-BE49-F238E27FC236}">
                <a16:creationId xmlns:a16="http://schemas.microsoft.com/office/drawing/2014/main" id="{71F59681-7465-1424-3F96-FDB54C8F0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3552" y="179615"/>
            <a:ext cx="831643" cy="838864"/>
          </a:xfrm>
          <a:prstGeom prst="flowChartConnector">
            <a:avLst/>
          </a:prstGeom>
          <a:noFill/>
        </p:spPr>
      </p:pic>
      <p:pic>
        <p:nvPicPr>
          <p:cNvPr id="6" name="Picture 10" descr="go by car">
            <a:extLst>
              <a:ext uri="{FF2B5EF4-FFF2-40B4-BE49-F238E27FC236}">
                <a16:creationId xmlns:a16="http://schemas.microsoft.com/office/drawing/2014/main" id="{F7212AEB-8C96-A27E-E4E2-15DE1FD31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07524" y="169863"/>
            <a:ext cx="792163" cy="784225"/>
          </a:xfrm>
          <a:prstGeom prst="rect">
            <a:avLst/>
          </a:prstGeom>
          <a:noFill/>
        </p:spPr>
      </p:pic>
      <p:pic>
        <p:nvPicPr>
          <p:cNvPr id="7" name="Picture 13" descr="porter">
            <a:extLst>
              <a:ext uri="{FF2B5EF4-FFF2-40B4-BE49-F238E27FC236}">
                <a16:creationId xmlns:a16="http://schemas.microsoft.com/office/drawing/2014/main" id="{E7F87B24-2F82-D25D-0D0E-D551F6C856B5}"/>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1650" y="2906713"/>
            <a:ext cx="550863" cy="719137"/>
          </a:xfrm>
          <a:noFill/>
        </p:spPr>
      </p:pic>
    </p:spTree>
    <p:custDataLst>
      <p:tags r:id="rId1"/>
    </p:custDataLst>
    <p:extLst>
      <p:ext uri="{BB962C8B-B14F-4D97-AF65-F5344CB8AC3E}">
        <p14:creationId xmlns:p14="http://schemas.microsoft.com/office/powerpoint/2010/main" val="124098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3E5-19F9-8A01-11C8-08BA739D71DF}"/>
              </a:ext>
            </a:extLst>
          </p:cNvPr>
          <p:cNvSpPr>
            <a:spLocks noGrp="1"/>
          </p:cNvSpPr>
          <p:nvPr>
            <p:ph type="title"/>
          </p:nvPr>
        </p:nvSpPr>
        <p:spPr>
          <a:xfrm>
            <a:off x="293690" y="217090"/>
            <a:ext cx="3336925" cy="918369"/>
          </a:xfrm>
        </p:spPr>
        <p:txBody>
          <a:bodyPr>
            <a:normAutofit/>
          </a:bodyPr>
          <a:lstStyle/>
          <a:p>
            <a:pPr algn="ctr"/>
            <a:r>
              <a:rPr lang="en-GB" sz="2800" b="1" dirty="0">
                <a:latin typeface="Century Gothic" panose="020B0502020202020204" pitchFamily="34" charset="0"/>
              </a:rPr>
              <a:t>My Work</a:t>
            </a:r>
          </a:p>
        </p:txBody>
      </p:sp>
      <p:sp>
        <p:nvSpPr>
          <p:cNvPr id="3" name="Text Placeholder 2">
            <a:extLst>
              <a:ext uri="{FF2B5EF4-FFF2-40B4-BE49-F238E27FC236}">
                <a16:creationId xmlns:a16="http://schemas.microsoft.com/office/drawing/2014/main" id="{5D0140E7-33BF-168F-8DFD-971ED9D7404F}"/>
              </a:ext>
            </a:extLst>
          </p:cNvPr>
          <p:cNvSpPr>
            <a:spLocks noGrp="1"/>
          </p:cNvSpPr>
          <p:nvPr>
            <p:ph type="body" sz="half" idx="1"/>
          </p:nvPr>
        </p:nvSpPr>
        <p:spPr>
          <a:xfrm>
            <a:off x="293687" y="1591312"/>
            <a:ext cx="3336925" cy="3306128"/>
          </a:xfrm>
        </p:spPr>
        <p:txBody>
          <a:bodyPr/>
          <a:lstStyle/>
          <a:p>
            <a:pPr>
              <a:spcBef>
                <a:spcPct val="50000"/>
              </a:spcBef>
              <a:buFontTx/>
              <a:buChar char="•"/>
            </a:pPr>
            <a:r>
              <a:rPr lang="en-GB" altLang="en-US" sz="1400" dirty="0">
                <a:latin typeface="Century Gothic" panose="020B0502020202020204" pitchFamily="34" charset="0"/>
              </a:rPr>
              <a:t> Qualifications, profession?</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Where</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What</a:t>
            </a:r>
          </a:p>
          <a:p>
            <a:endParaRPr lang="en-GB" dirty="0">
              <a:latin typeface="Century Gothic" panose="020B0502020202020204" pitchFamily="34" charset="0"/>
            </a:endParaRPr>
          </a:p>
        </p:txBody>
      </p:sp>
      <p:pic>
        <p:nvPicPr>
          <p:cNvPr id="5" name="Picture 4" descr="work 1">
            <a:extLst>
              <a:ext uri="{FF2B5EF4-FFF2-40B4-BE49-F238E27FC236}">
                <a16:creationId xmlns:a16="http://schemas.microsoft.com/office/drawing/2014/main" id="{7B2C53ED-E05F-1871-C635-890DDAB6E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4756" y="169864"/>
            <a:ext cx="908592" cy="901526"/>
          </a:xfrm>
          <a:prstGeom prst="rect">
            <a:avLst/>
          </a:prstGeom>
          <a:noFill/>
        </p:spPr>
      </p:pic>
      <p:pic>
        <p:nvPicPr>
          <p:cNvPr id="6" name="Picture 9" descr="work">
            <a:extLst>
              <a:ext uri="{FF2B5EF4-FFF2-40B4-BE49-F238E27FC236}">
                <a16:creationId xmlns:a16="http://schemas.microsoft.com/office/drawing/2014/main" id="{437E8320-A1EF-95BF-134C-46D7D1653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024188" y="217090"/>
            <a:ext cx="738187" cy="792163"/>
          </a:xfrm>
          <a:prstGeom prst="rect">
            <a:avLst/>
          </a:prstGeom>
          <a:noFill/>
        </p:spPr>
      </p:pic>
    </p:spTree>
    <p:custDataLst>
      <p:tags r:id="rId1"/>
    </p:custDataLst>
    <p:extLst>
      <p:ext uri="{BB962C8B-B14F-4D97-AF65-F5344CB8AC3E}">
        <p14:creationId xmlns:p14="http://schemas.microsoft.com/office/powerpoint/2010/main" val="41495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2765-0B6C-FA10-874B-925A3BEC7514}"/>
              </a:ext>
            </a:extLst>
          </p:cNvPr>
          <p:cNvSpPr>
            <a:spLocks noGrp="1"/>
          </p:cNvSpPr>
          <p:nvPr>
            <p:ph type="title"/>
          </p:nvPr>
        </p:nvSpPr>
        <p:spPr>
          <a:xfrm>
            <a:off x="293687" y="281113"/>
            <a:ext cx="3336925" cy="918369"/>
          </a:xfrm>
        </p:spPr>
        <p:txBody>
          <a:bodyPr>
            <a:normAutofit/>
          </a:bodyPr>
          <a:lstStyle/>
          <a:p>
            <a:r>
              <a:rPr lang="en-GB" sz="2800" b="1" dirty="0">
                <a:latin typeface="Century Gothic" panose="020B0502020202020204" pitchFamily="34" charset="0"/>
              </a:rPr>
              <a:t>My Past</a:t>
            </a:r>
          </a:p>
        </p:txBody>
      </p:sp>
      <p:sp>
        <p:nvSpPr>
          <p:cNvPr id="3" name="Text Placeholder 2">
            <a:extLst>
              <a:ext uri="{FF2B5EF4-FFF2-40B4-BE49-F238E27FC236}">
                <a16:creationId xmlns:a16="http://schemas.microsoft.com/office/drawing/2014/main" id="{0F954CEE-3933-D9A2-655C-9621EDAC2FFF}"/>
              </a:ext>
            </a:extLst>
          </p:cNvPr>
          <p:cNvSpPr>
            <a:spLocks noGrp="1"/>
          </p:cNvSpPr>
          <p:nvPr>
            <p:ph type="body" sz="half" idx="1"/>
          </p:nvPr>
        </p:nvSpPr>
        <p:spPr>
          <a:xfrm>
            <a:off x="293688" y="1591312"/>
            <a:ext cx="3282136" cy="3306128"/>
          </a:xfrm>
        </p:spPr>
        <p:txBody>
          <a:bodyPr>
            <a:normAutofit/>
          </a:bodyPr>
          <a:lstStyle/>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endParaRPr lang="en-GB" sz="1400" dirty="0">
              <a:latin typeface="Century Gothic" panose="020B0502020202020204" pitchFamily="34" charset="0"/>
            </a:endParaRPr>
          </a:p>
        </p:txBody>
      </p:sp>
      <p:pic>
        <p:nvPicPr>
          <p:cNvPr id="5" name="Picture 5" descr="before">
            <a:extLst>
              <a:ext uri="{FF2B5EF4-FFF2-40B4-BE49-F238E27FC236}">
                <a16:creationId xmlns:a16="http://schemas.microsoft.com/office/drawing/2014/main" id="{7D6A7189-C674-A9B5-B946-C51A79BCD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78050" y="132693"/>
            <a:ext cx="1581150" cy="1398587"/>
          </a:xfrm>
          <a:prstGeom prst="rect">
            <a:avLst/>
          </a:prstGeom>
          <a:noFill/>
        </p:spPr>
      </p:pic>
    </p:spTree>
    <p:custDataLst>
      <p:tags r:id="rId1"/>
    </p:custDataLst>
    <p:extLst>
      <p:ext uri="{BB962C8B-B14F-4D97-AF65-F5344CB8AC3E}">
        <p14:creationId xmlns:p14="http://schemas.microsoft.com/office/powerpoint/2010/main" val="5049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293688" y="103448"/>
            <a:ext cx="2659332" cy="1363663"/>
          </a:xfrm>
        </p:spPr>
        <p:txBody>
          <a:bodyPr>
            <a:noAutofit/>
          </a:bodyPr>
          <a:lstStyle/>
          <a:p>
            <a:pPr algn="ctr"/>
            <a:r>
              <a:rPr lang="en-GB" sz="2400" b="1" dirty="0">
                <a:latin typeface="Century Gothic" panose="020B0502020202020204" pitchFamily="34" charset="0"/>
              </a:rPr>
              <a:t>Special moments and events in my life</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591312"/>
            <a:ext cx="3319307" cy="3306128"/>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5" name="Picture 4" descr="special day">
            <a:extLst>
              <a:ext uri="{FF2B5EF4-FFF2-40B4-BE49-F238E27FC236}">
                <a16:creationId xmlns:a16="http://schemas.microsoft.com/office/drawing/2014/main" id="{FED4ADA6-9094-9077-AACF-BA96340F1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15852" y="281868"/>
            <a:ext cx="896937" cy="890587"/>
          </a:xfrm>
          <a:prstGeom prst="rect">
            <a:avLst/>
          </a:prstGeom>
          <a:noFill/>
        </p:spPr>
      </p:pic>
    </p:spTree>
    <p:custDataLst>
      <p:tags r:id="rId1"/>
    </p:custDataLst>
    <p:extLst>
      <p:ext uri="{BB962C8B-B14F-4D97-AF65-F5344CB8AC3E}">
        <p14:creationId xmlns:p14="http://schemas.microsoft.com/office/powerpoint/2010/main" val="374516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463085" y="0"/>
            <a:ext cx="2980510" cy="1363663"/>
          </a:xfrm>
        </p:spPr>
        <p:txBody>
          <a:bodyPr>
            <a:noAutofit/>
          </a:bodyPr>
          <a:lstStyle/>
          <a:p>
            <a:pPr algn="ctr"/>
            <a:r>
              <a:rPr lang="en-GB" sz="2800" b="1" dirty="0">
                <a:latin typeface="Century Gothic" panose="020B0502020202020204" pitchFamily="34" charset="0"/>
              </a:rPr>
              <a:t>Things that cheer me up</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591312"/>
            <a:ext cx="3319307" cy="3306128"/>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4" name="Picture 11" descr="fun">
            <a:extLst>
              <a:ext uri="{FF2B5EF4-FFF2-40B4-BE49-F238E27FC236}">
                <a16:creationId xmlns:a16="http://schemas.microsoft.com/office/drawing/2014/main" id="{9F530B59-5186-C41A-9DAE-8FFD158E37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5876" y="197603"/>
            <a:ext cx="592407" cy="588029"/>
          </a:xfrm>
          <a:noFill/>
        </p:spPr>
      </p:pic>
      <p:pic>
        <p:nvPicPr>
          <p:cNvPr id="6" name="Picture 9" descr="congratulations">
            <a:extLst>
              <a:ext uri="{FF2B5EF4-FFF2-40B4-BE49-F238E27FC236}">
                <a16:creationId xmlns:a16="http://schemas.microsoft.com/office/drawing/2014/main" id="{AB45EA31-DA86-5ED5-67C4-65D079AB4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05787" y="178496"/>
            <a:ext cx="733889" cy="639762"/>
          </a:xfrm>
          <a:prstGeom prst="rect">
            <a:avLst/>
          </a:prstGeom>
          <a:noFill/>
        </p:spPr>
      </p:pic>
    </p:spTree>
    <p:custDataLst>
      <p:tags r:id="rId1"/>
    </p:custDataLst>
    <p:extLst>
      <p:ext uri="{BB962C8B-B14F-4D97-AF65-F5344CB8AC3E}">
        <p14:creationId xmlns:p14="http://schemas.microsoft.com/office/powerpoint/2010/main" val="179741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463085" y="0"/>
            <a:ext cx="2980510" cy="1363663"/>
          </a:xfrm>
        </p:spPr>
        <p:txBody>
          <a:bodyPr>
            <a:noAutofit/>
          </a:bodyPr>
          <a:lstStyle/>
          <a:p>
            <a:pPr algn="ctr"/>
            <a:r>
              <a:rPr lang="en-GB" sz="2800" b="1" dirty="0">
                <a:latin typeface="Century Gothic" panose="020B0502020202020204" pitchFamily="34" charset="0"/>
              </a:rPr>
              <a:t>Things that upset me</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591312"/>
            <a:ext cx="3319307" cy="3306128"/>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8" name="Picture 5" descr="upset">
            <a:extLst>
              <a:ext uri="{FF2B5EF4-FFF2-40B4-BE49-F238E27FC236}">
                <a16:creationId xmlns:a16="http://schemas.microsoft.com/office/drawing/2014/main" id="{C48E134A-CAE4-07ED-BF0F-8BA8B8477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4087" y="548638"/>
            <a:ext cx="457182" cy="640825"/>
          </a:xfrm>
          <a:prstGeom prst="rect">
            <a:avLst/>
          </a:prstGeom>
          <a:noFill/>
        </p:spPr>
      </p:pic>
    </p:spTree>
    <p:custDataLst>
      <p:tags r:id="rId1"/>
    </p:custDataLst>
    <p:extLst>
      <p:ext uri="{BB962C8B-B14F-4D97-AF65-F5344CB8AC3E}">
        <p14:creationId xmlns:p14="http://schemas.microsoft.com/office/powerpoint/2010/main" val="143301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840380" y="284533"/>
            <a:ext cx="2243539" cy="943661"/>
          </a:xfrm>
        </p:spPr>
        <p:txBody>
          <a:bodyPr>
            <a:noAutofit/>
          </a:bodyPr>
          <a:lstStyle/>
          <a:p>
            <a:pPr algn="ctr"/>
            <a:r>
              <a:rPr lang="en-GB" sz="2800" b="1" dirty="0">
                <a:latin typeface="Century Gothic" panose="020B0502020202020204" pitchFamily="34" charset="0"/>
              </a:rPr>
              <a:t>I can’t stand this!</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591312"/>
            <a:ext cx="3319307" cy="3306128"/>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4" name="Picture 18" descr="MCj02991490000[1]">
            <a:extLst>
              <a:ext uri="{FF2B5EF4-FFF2-40B4-BE49-F238E27FC236}">
                <a16:creationId xmlns:a16="http://schemas.microsoft.com/office/drawing/2014/main" id="{201D0E1A-134C-45E5-1DA9-0F03B9B73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64" y="375866"/>
            <a:ext cx="879615" cy="50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MCj03892200000[1]">
            <a:extLst>
              <a:ext uri="{FF2B5EF4-FFF2-40B4-BE49-F238E27FC236}">
                <a16:creationId xmlns:a16="http://schemas.microsoft.com/office/drawing/2014/main" id="{FCD9A8CD-6D53-299F-852E-F19A3923B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169863"/>
            <a:ext cx="6778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016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1274763" y="259664"/>
            <a:ext cx="2436830" cy="943661"/>
          </a:xfrm>
        </p:spPr>
        <p:txBody>
          <a:bodyPr>
            <a:noAutofit/>
          </a:bodyPr>
          <a:lstStyle/>
          <a:p>
            <a:pPr algn="ctr"/>
            <a:r>
              <a:rPr lang="en-GB" sz="2800" b="1" dirty="0">
                <a:latin typeface="Century Gothic" panose="020B0502020202020204" pitchFamily="34" charset="0"/>
              </a:rPr>
              <a:t>I need help with…</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591312"/>
            <a:ext cx="3319307" cy="3306128"/>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6" name="Picture 6" descr="help 1">
            <a:extLst>
              <a:ext uri="{FF2B5EF4-FFF2-40B4-BE49-F238E27FC236}">
                <a16:creationId xmlns:a16="http://schemas.microsoft.com/office/drawing/2014/main" id="{5DC4703D-13BF-62E9-C6A8-AA2A5DE97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3363" y="169863"/>
            <a:ext cx="1041400" cy="1033462"/>
          </a:xfrm>
          <a:prstGeom prst="rect">
            <a:avLst/>
          </a:prstGeom>
          <a:noFill/>
        </p:spPr>
      </p:pic>
    </p:spTree>
    <p:custDataLst>
      <p:tags r:id="rId1"/>
    </p:custDataLst>
    <p:extLst>
      <p:ext uri="{BB962C8B-B14F-4D97-AF65-F5344CB8AC3E}">
        <p14:creationId xmlns:p14="http://schemas.microsoft.com/office/powerpoint/2010/main" val="161585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BE3A619-6F7D-C0F4-9D09-3E5A98C6D978}"/>
              </a:ext>
            </a:extLst>
          </p:cNvPr>
          <p:cNvSpPr>
            <a:spLocks noGrp="1" noRot="1" noMove="1" noResize="1" noEditPoints="1" noAdjustHandles="1" noChangeArrowheads="1" noChangeShapeType="1"/>
          </p:cNvSpPr>
          <p:nvPr>
            <p:ph type="title"/>
          </p:nvPr>
        </p:nvSpPr>
        <p:spPr>
          <a:xfrm>
            <a:off x="205874" y="96045"/>
            <a:ext cx="3562647" cy="636031"/>
          </a:xfrm>
        </p:spPr>
        <p:txBody>
          <a:bodyPr>
            <a:normAutofit/>
          </a:bodyPr>
          <a:lstStyle/>
          <a:p>
            <a:r>
              <a:rPr lang="en-GB" altLang="en-US" sz="1600" dirty="0">
                <a:latin typeface="Century Gothic" panose="020B0502020202020204" pitchFamily="34" charset="0"/>
                <a:ea typeface="ＭＳ Ｐゴシック" panose="020B0600070205080204" pitchFamily="34" charset="-128"/>
              </a:rPr>
              <a:t>CALL Scotland</a:t>
            </a:r>
            <a:br>
              <a:rPr lang="en-GB" altLang="en-US" sz="1600" dirty="0">
                <a:latin typeface="Century Gothic" panose="020B0502020202020204" pitchFamily="34" charset="0"/>
                <a:ea typeface="ＭＳ Ｐゴシック" panose="020B0600070205080204" pitchFamily="34" charset="-128"/>
              </a:rPr>
            </a:br>
            <a:r>
              <a:rPr lang="en-GB" altLang="en-US" sz="1600" dirty="0">
                <a:latin typeface="Century Gothic" panose="020B0502020202020204" pitchFamily="34" charset="0"/>
                <a:ea typeface="ＭＳ Ｐゴシック" panose="020B0600070205080204" pitchFamily="34" charset="-128"/>
              </a:rPr>
              <a:t>Passport starter</a:t>
            </a:r>
            <a:endParaRPr lang="en-US" altLang="en-US" sz="1600" dirty="0">
              <a:latin typeface="Century Gothic" panose="020B0502020202020204" pitchFamily="34" charset="0"/>
              <a:ea typeface="ＭＳ Ｐゴシック" panose="020B0600070205080204" pitchFamily="34" charset="-128"/>
            </a:endParaRPr>
          </a:p>
        </p:txBody>
      </p:sp>
      <p:sp>
        <p:nvSpPr>
          <p:cNvPr id="16388" name="Rectangle 3">
            <a:extLst>
              <a:ext uri="{FF2B5EF4-FFF2-40B4-BE49-F238E27FC236}">
                <a16:creationId xmlns:a16="http://schemas.microsoft.com/office/drawing/2014/main" id="{B1675DB1-A3AF-0AE0-5A3C-B2FD69DA4E5E}"/>
              </a:ext>
            </a:extLst>
          </p:cNvPr>
          <p:cNvSpPr>
            <a:spLocks noGrp="1" noRot="1" noMove="1" noResize="1" noEditPoints="1" noAdjustHandles="1" noChangeArrowheads="1" noChangeShapeType="1"/>
          </p:cNvSpPr>
          <p:nvPr>
            <p:ph type="body" idx="1"/>
          </p:nvPr>
        </p:nvSpPr>
        <p:spPr>
          <a:xfrm>
            <a:off x="114301" y="672757"/>
            <a:ext cx="3686676" cy="4822588"/>
          </a:xfrm>
        </p:spPr>
        <p:txBody>
          <a:bodyPr>
            <a:normAutofit/>
          </a:bodyPr>
          <a:lstStyle/>
          <a:p>
            <a:pPr>
              <a:lnSpc>
                <a:spcPct val="80000"/>
              </a:lnSpc>
              <a:spcBef>
                <a:spcPts val="300"/>
              </a:spcBef>
              <a:spcAft>
                <a:spcPts val="400"/>
              </a:spcAft>
            </a:pPr>
            <a:r>
              <a:rPr lang="en-GB" altLang="en-US" sz="900" dirty="0">
                <a:ea typeface="ＭＳ Ｐゴシック" panose="020B0600070205080204" pitchFamily="34" charset="-128"/>
              </a:rPr>
              <a:t>This is a suggested layout that should make it easier for you to create a Passport quickly. Each slide in this PowerPoint presentation will be a page in your Passport, once it is printed out. You can also use it as an on-screen presentation  (add recorded speech, audio or animations, if you like – one mouse click or switch press will turn each page (or activate an animation).</a:t>
            </a:r>
          </a:p>
          <a:p>
            <a:pPr>
              <a:lnSpc>
                <a:spcPct val="80000"/>
              </a:lnSpc>
              <a:spcBef>
                <a:spcPts val="300"/>
              </a:spcBef>
              <a:spcAft>
                <a:spcPts val="400"/>
              </a:spcAft>
            </a:pPr>
            <a:r>
              <a:rPr lang="en-GB" altLang="en-US" sz="900" dirty="0">
                <a:ea typeface="ＭＳ Ｐゴシック" panose="020B0600070205080204" pitchFamily="34" charset="-128"/>
              </a:rPr>
              <a:t>Before you do anything else, go to ‘File menu’ and ‘Save As’, to save this file and keep it as a permanently blank template for re-use. (Save file as Template if you know how or just name it ‘blank’ if you don’t yet). </a:t>
            </a:r>
          </a:p>
          <a:p>
            <a:pPr>
              <a:lnSpc>
                <a:spcPct val="80000"/>
              </a:lnSpc>
              <a:spcBef>
                <a:spcPts val="300"/>
              </a:spcBef>
              <a:spcAft>
                <a:spcPts val="400"/>
              </a:spcAft>
            </a:pPr>
            <a:r>
              <a:rPr lang="en-GB" altLang="en-US" sz="900" dirty="0">
                <a:ea typeface="ＭＳ Ｐゴシック" panose="020B0600070205080204" pitchFamily="34" charset="-128"/>
              </a:rPr>
              <a:t>Once you have read these instructions (print them out if you like - Slide 2) you should delete this slide/page so that it is not included in the Passport (click to select it in the left side menu then press backspace/delete) and again Save As with the name of your particular Passport. </a:t>
            </a:r>
          </a:p>
          <a:p>
            <a:pPr>
              <a:lnSpc>
                <a:spcPct val="80000"/>
              </a:lnSpc>
              <a:spcBef>
                <a:spcPts val="300"/>
              </a:spcBef>
              <a:spcAft>
                <a:spcPts val="400"/>
              </a:spcAft>
            </a:pPr>
            <a:r>
              <a:rPr lang="en-GB" altLang="en-US" sz="900" dirty="0">
                <a:ea typeface="ＭＳ Ｐゴシック" panose="020B0600070205080204" pitchFamily="34" charset="-128"/>
              </a:rPr>
              <a:t>There are some symbols and ‘starter text’ lines to give you ideas but if you don’t want to use them you can move (click &amp; drag), resize, delete or change them and/ or insert your own.  To add new text, you may need to go to the ‘Insert’ Menu, select ‘Textbox’ then click in it and write.</a:t>
            </a:r>
          </a:p>
          <a:p>
            <a:pPr>
              <a:lnSpc>
                <a:spcPct val="80000"/>
              </a:lnSpc>
              <a:spcBef>
                <a:spcPts val="300"/>
              </a:spcBef>
              <a:spcAft>
                <a:spcPts val="400"/>
              </a:spcAft>
            </a:pPr>
            <a:r>
              <a:rPr lang="en-GB" altLang="en-US" sz="900" dirty="0">
                <a:ea typeface="ＭＳ Ｐゴシック" panose="020B0600070205080204" pitchFamily="34" charset="-128"/>
              </a:rPr>
              <a:t>To re-order pages, just click, hold and drag the slide showing in the left-hand window to the position in the series that you want it to be in. </a:t>
            </a:r>
          </a:p>
          <a:p>
            <a:pPr>
              <a:lnSpc>
                <a:spcPct val="80000"/>
              </a:lnSpc>
              <a:spcBef>
                <a:spcPts val="300"/>
              </a:spcBef>
              <a:spcAft>
                <a:spcPts val="400"/>
              </a:spcAft>
            </a:pPr>
            <a:r>
              <a:rPr lang="en-GB" altLang="en-US" sz="900" dirty="0">
                <a:ea typeface="ＭＳ Ｐゴシック" panose="020B0600070205080204" pitchFamily="34" charset="-128"/>
              </a:rPr>
              <a:t>If you add, delete, or move pages around, remember to alter the page numbers and Index page numbering to match! </a:t>
            </a:r>
          </a:p>
          <a:p>
            <a:pPr>
              <a:lnSpc>
                <a:spcPct val="80000"/>
              </a:lnSpc>
              <a:spcBef>
                <a:spcPts val="300"/>
              </a:spcBef>
              <a:spcAft>
                <a:spcPts val="400"/>
              </a:spcAft>
            </a:pPr>
            <a:r>
              <a:rPr lang="en-GB" altLang="en-US" sz="900" dirty="0">
                <a:ea typeface="ＭＳ Ｐゴシック" panose="020B0600070205080204" pitchFamily="34" charset="-128"/>
              </a:rPr>
              <a:t>Also date each page by typing the date into the footer box. Go to ‘Insert – Header &amp; Footer – select Footer and edit text.</a:t>
            </a:r>
          </a:p>
          <a:p>
            <a:pPr>
              <a:lnSpc>
                <a:spcPct val="80000"/>
              </a:lnSpc>
              <a:spcBef>
                <a:spcPts val="300"/>
              </a:spcBef>
              <a:spcAft>
                <a:spcPts val="400"/>
              </a:spcAft>
            </a:pPr>
            <a:r>
              <a:rPr lang="en-GB" altLang="en-US" sz="900" dirty="0">
                <a:ea typeface="ＭＳ Ｐゴシック" panose="020B0600070205080204" pitchFamily="34" charset="-128"/>
              </a:rPr>
              <a:t>To alter page numbers or other things in the footer box, go to ‘Insert - Header &amp; Footer - Date &amp; Time / Fixed box and type in the change’. Then click ‘Apply’ (each page to be done separately, as date will vary from page to page).</a:t>
            </a:r>
          </a:p>
          <a:p>
            <a:pPr algn="ctr">
              <a:lnSpc>
                <a:spcPct val="100000"/>
              </a:lnSpc>
              <a:spcBef>
                <a:spcPts val="0"/>
              </a:spcBef>
              <a:buNone/>
            </a:pPr>
            <a:r>
              <a:rPr lang="en-GB" altLang="en-US" sz="900" dirty="0">
                <a:solidFill>
                  <a:srgbClr val="FF0000"/>
                </a:solidFill>
                <a:ea typeface="ＭＳ Ｐゴシック" panose="020B0600070205080204" pitchFamily="34" charset="-128"/>
              </a:rPr>
              <a:t>Please DON'T just bash out lots of Passports that all look the same</a:t>
            </a:r>
          </a:p>
          <a:p>
            <a:pPr algn="ctr">
              <a:lnSpc>
                <a:spcPct val="100000"/>
              </a:lnSpc>
              <a:spcBef>
                <a:spcPts val="0"/>
              </a:spcBef>
              <a:buNone/>
            </a:pPr>
            <a:r>
              <a:rPr lang="en-GB" altLang="en-US" sz="900" dirty="0">
                <a:solidFill>
                  <a:srgbClr val="FF0000"/>
                </a:solidFill>
                <a:ea typeface="ＭＳ Ｐゴシック" panose="020B0600070205080204" pitchFamily="34" charset="-128"/>
              </a:rPr>
              <a:t>– Personalise, personalise, personalise!</a:t>
            </a:r>
          </a:p>
          <a:p>
            <a:pPr algn="ctr">
              <a:lnSpc>
                <a:spcPct val="100000"/>
              </a:lnSpc>
              <a:spcBef>
                <a:spcPts val="0"/>
              </a:spcBef>
              <a:buNone/>
            </a:pPr>
            <a:r>
              <a:rPr lang="en-GB" altLang="en-US" sz="900" dirty="0">
                <a:solidFill>
                  <a:srgbClr val="FF0000"/>
                </a:solidFill>
                <a:ea typeface="ＭＳ Ｐゴシック" panose="020B0600070205080204" pitchFamily="34" charset="-128"/>
              </a:rPr>
              <a:t>Have fun!</a:t>
            </a:r>
            <a:endParaRPr lang="en-US" altLang="en-US" sz="900" dirty="0">
              <a:solidFill>
                <a:srgbClr val="FF0000"/>
              </a:solidFill>
              <a:latin typeface="Lucida Handwriting" panose="03010101010101010101" pitchFamily="66" charset="0"/>
              <a:ea typeface="ＭＳ Ｐゴシック" panose="020B0600070205080204" pitchFamily="34" charset="-128"/>
            </a:endParaRPr>
          </a:p>
        </p:txBody>
      </p:sp>
      <p:pic>
        <p:nvPicPr>
          <p:cNvPr id="4" name="Picture 3" descr="A blue and red text on a black background&#10;&#10;Description automatically generated">
            <a:extLst>
              <a:ext uri="{FF2B5EF4-FFF2-40B4-BE49-F238E27FC236}">
                <a16:creationId xmlns:a16="http://schemas.microsoft.com/office/drawing/2014/main" id="{627947F1-933E-3169-BF5A-6A1BCAAFACE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711906" y="5201575"/>
            <a:ext cx="1115602" cy="231284"/>
          </a:xfrm>
          <a:prstGeom prst="rect">
            <a:avLst/>
          </a:prstGeom>
        </p:spPr>
      </p:pic>
      <p:pic>
        <p:nvPicPr>
          <p:cNvPr id="3" name="Picture 2" descr="A red text with a white background&#10;&#10;Description automatically generated">
            <a:extLst>
              <a:ext uri="{FF2B5EF4-FFF2-40B4-BE49-F238E27FC236}">
                <a16:creationId xmlns:a16="http://schemas.microsoft.com/office/drawing/2014/main" id="{BC1ABC2F-5F08-593F-8115-52B682B9966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770896" y="214535"/>
            <a:ext cx="997625" cy="199525"/>
          </a:xfrm>
          <a:prstGeom prst="rect">
            <a:avLst/>
          </a:prstGeom>
        </p:spPr>
      </p:pic>
      <p:pic>
        <p:nvPicPr>
          <p:cNvPr id="6" name="Picture 5" descr="A qr code with a logo&#10;&#10;Description automatically generated">
            <a:extLst>
              <a:ext uri="{FF2B5EF4-FFF2-40B4-BE49-F238E27FC236}">
                <a16:creationId xmlns:a16="http://schemas.microsoft.com/office/drawing/2014/main" id="{BBBBFA5B-446D-64E6-EA8A-1E2816CE4FA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05874" y="5083107"/>
            <a:ext cx="391027" cy="391027"/>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1176163" y="36331"/>
            <a:ext cx="2748137" cy="1777601"/>
          </a:xfrm>
        </p:spPr>
        <p:txBody>
          <a:bodyPr>
            <a:noAutofit/>
          </a:bodyPr>
          <a:lstStyle/>
          <a:p>
            <a:pPr algn="ctr"/>
            <a:r>
              <a:rPr lang="en-GB" sz="2400" b="1" dirty="0">
                <a:latin typeface="Century Gothic" panose="020B0502020202020204" pitchFamily="34" charset="0"/>
              </a:rPr>
              <a:t>Eating and Drinking </a:t>
            </a:r>
            <a:br>
              <a:rPr lang="en-GB" sz="2400" b="1" dirty="0">
                <a:latin typeface="Century Gothic" panose="020B0502020202020204" pitchFamily="34" charset="0"/>
              </a:rPr>
            </a:br>
            <a:r>
              <a:rPr lang="en-GB" sz="2400" b="1" dirty="0">
                <a:latin typeface="Century Gothic" panose="020B0502020202020204" pitchFamily="34" charset="0"/>
              </a:rPr>
              <a:t>Things you might need to know</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694984"/>
            <a:ext cx="3319307" cy="3471748"/>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4" name="Picture 11" descr="meal">
            <a:extLst>
              <a:ext uri="{FF2B5EF4-FFF2-40B4-BE49-F238E27FC236}">
                <a16:creationId xmlns:a16="http://schemas.microsoft.com/office/drawing/2014/main" id="{16F2D6DB-58E5-CE74-B5E2-4474BF9E8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488" y="169863"/>
            <a:ext cx="792162" cy="781050"/>
          </a:xfrm>
          <a:prstGeom prst="rect">
            <a:avLst/>
          </a:prstGeom>
          <a:noFill/>
        </p:spPr>
      </p:pic>
      <p:pic>
        <p:nvPicPr>
          <p:cNvPr id="5" name="Picture 7" descr="drink g">
            <a:extLst>
              <a:ext uri="{FF2B5EF4-FFF2-40B4-BE49-F238E27FC236}">
                <a16:creationId xmlns:a16="http://schemas.microsoft.com/office/drawing/2014/main" id="{A64FEBDB-8E15-E402-BEC8-F1D61D094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7376" y="1051476"/>
            <a:ext cx="361617" cy="439272"/>
          </a:xfrm>
          <a:prstGeom prst="rect">
            <a:avLst/>
          </a:prstGeom>
          <a:noFill/>
        </p:spPr>
      </p:pic>
    </p:spTree>
    <p:custDataLst>
      <p:tags r:id="rId1"/>
    </p:custDataLst>
    <p:extLst>
      <p:ext uri="{BB962C8B-B14F-4D97-AF65-F5344CB8AC3E}">
        <p14:creationId xmlns:p14="http://schemas.microsoft.com/office/powerpoint/2010/main" val="116240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7613-F05E-2603-33C1-4759002FA06E}"/>
              </a:ext>
            </a:extLst>
          </p:cNvPr>
          <p:cNvSpPr>
            <a:spLocks noGrp="1"/>
          </p:cNvSpPr>
          <p:nvPr>
            <p:ph type="title"/>
          </p:nvPr>
        </p:nvSpPr>
        <p:spPr>
          <a:xfrm>
            <a:off x="747309" y="36646"/>
            <a:ext cx="2412062" cy="1525245"/>
          </a:xfrm>
        </p:spPr>
        <p:txBody>
          <a:bodyPr>
            <a:noAutofit/>
          </a:bodyPr>
          <a:lstStyle/>
          <a:p>
            <a:pPr algn="ctr"/>
            <a:r>
              <a:rPr lang="en-GB" sz="2800" b="1" dirty="0">
                <a:latin typeface="Century Gothic" panose="020B0502020202020204" pitchFamily="34" charset="0"/>
              </a:rPr>
              <a:t>What is my sight and hearing like?</a:t>
            </a:r>
          </a:p>
        </p:txBody>
      </p:sp>
      <p:sp>
        <p:nvSpPr>
          <p:cNvPr id="3" name="Text Placeholder 2">
            <a:extLst>
              <a:ext uri="{FF2B5EF4-FFF2-40B4-BE49-F238E27FC236}">
                <a16:creationId xmlns:a16="http://schemas.microsoft.com/office/drawing/2014/main" id="{E6FAC561-CA01-1502-DE08-5E7823601495}"/>
              </a:ext>
            </a:extLst>
          </p:cNvPr>
          <p:cNvSpPr>
            <a:spLocks noGrp="1"/>
          </p:cNvSpPr>
          <p:nvPr>
            <p:ph type="body" sz="half" idx="1"/>
          </p:nvPr>
        </p:nvSpPr>
        <p:spPr>
          <a:xfrm>
            <a:off x="293687" y="1614018"/>
            <a:ext cx="3319307" cy="3283421"/>
          </a:xfrm>
        </p:spPr>
        <p:txBody>
          <a:bodyPr>
            <a:normAutofit/>
          </a:bodyPr>
          <a:lstStyle/>
          <a:p>
            <a:pPr>
              <a:spcBef>
                <a:spcPct val="50000"/>
              </a:spcBef>
              <a:buFontTx/>
              <a:buChar char="•"/>
            </a:pPr>
            <a:r>
              <a:rPr lang="en-GB" altLang="en-US" sz="1400" dirty="0">
                <a:latin typeface="Century Gothic" panose="020B0502020202020204" pitchFamily="34" charset="0"/>
              </a:rPr>
              <a:t> </a:t>
            </a:r>
          </a:p>
          <a:p>
            <a:pPr marL="0" indent="0">
              <a:spcBef>
                <a:spcPct val="50000"/>
              </a:spcBef>
              <a:buNone/>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GB" altLang="en-US" sz="1400" dirty="0">
              <a:latin typeface="Century Gothic" panose="020B0502020202020204" pitchFamily="34" charset="0"/>
            </a:endParaRPr>
          </a:p>
          <a:p>
            <a:pPr>
              <a:spcBef>
                <a:spcPct val="50000"/>
              </a:spcBef>
              <a:buFontTx/>
              <a:buChar char="•"/>
            </a:pPr>
            <a:r>
              <a:rPr lang="en-GB" altLang="en-US" sz="1400" dirty="0">
                <a:latin typeface="Century Gothic" panose="020B0502020202020204" pitchFamily="34" charset="0"/>
              </a:rPr>
              <a:t> </a:t>
            </a:r>
          </a:p>
          <a:p>
            <a:pPr>
              <a:spcBef>
                <a:spcPct val="50000"/>
              </a:spcBef>
              <a:buFontTx/>
              <a:buChar char="•"/>
            </a:pPr>
            <a:endParaRPr lang="en-US" altLang="en-US" sz="1400" dirty="0">
              <a:latin typeface="Century Gothic" panose="020B0502020202020204" pitchFamily="34" charset="0"/>
            </a:endParaRPr>
          </a:p>
          <a:p>
            <a:pPr marL="0" indent="0">
              <a:buNone/>
            </a:pPr>
            <a:endParaRPr lang="en-GB" sz="1400" dirty="0">
              <a:latin typeface="Century Gothic" panose="020B0502020202020204" pitchFamily="34" charset="0"/>
            </a:endParaRPr>
          </a:p>
        </p:txBody>
      </p:sp>
      <p:pic>
        <p:nvPicPr>
          <p:cNvPr id="6" name="Picture 6" descr="eyes">
            <a:extLst>
              <a:ext uri="{FF2B5EF4-FFF2-40B4-BE49-F238E27FC236}">
                <a16:creationId xmlns:a16="http://schemas.microsoft.com/office/drawing/2014/main" id="{25310BD1-8053-8845-6B46-C377C4726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380" y="419565"/>
            <a:ext cx="777034" cy="759405"/>
          </a:xfrm>
          <a:prstGeom prst="rect">
            <a:avLst/>
          </a:prstGeom>
          <a:noFill/>
        </p:spPr>
      </p:pic>
      <p:pic>
        <p:nvPicPr>
          <p:cNvPr id="8" name="Graphic 7" descr="Ear outline">
            <a:extLst>
              <a:ext uri="{FF2B5EF4-FFF2-40B4-BE49-F238E27FC236}">
                <a16:creationId xmlns:a16="http://schemas.microsoft.com/office/drawing/2014/main" id="{B7478E5C-AABC-8876-F649-1EE0C8E770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985" y="446612"/>
            <a:ext cx="705315" cy="705315"/>
          </a:xfrm>
          <a:prstGeom prst="rect">
            <a:avLst/>
          </a:prstGeom>
        </p:spPr>
      </p:pic>
    </p:spTree>
    <p:custDataLst>
      <p:tags r:id="rId1"/>
    </p:custDataLst>
    <p:extLst>
      <p:ext uri="{BB962C8B-B14F-4D97-AF65-F5344CB8AC3E}">
        <p14:creationId xmlns:p14="http://schemas.microsoft.com/office/powerpoint/2010/main" val="199074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B2D670-123F-A245-AE7A-928160272956}"/>
              </a:ext>
            </a:extLst>
          </p:cNvPr>
          <p:cNvSpPr>
            <a:spLocks noGrp="1" noRot="1" noMove="1" noResize="1" noEditPoints="1" noAdjustHandles="1" noChangeArrowheads="1" noChangeShapeType="1"/>
          </p:cNvSpPr>
          <p:nvPr>
            <p:ph type="title"/>
          </p:nvPr>
        </p:nvSpPr>
        <p:spPr>
          <a:xfrm>
            <a:off x="298483" y="64294"/>
            <a:ext cx="3327336" cy="514351"/>
          </a:xfrm>
        </p:spPr>
        <p:txBody>
          <a:bodyPr>
            <a:normAutofit/>
          </a:bodyPr>
          <a:lstStyle/>
          <a:p>
            <a:pPr algn="ctr"/>
            <a:r>
              <a:rPr lang="en-GB" altLang="en-US" sz="2000" dirty="0">
                <a:ea typeface="ＭＳ Ｐゴシック" panose="020B0600070205080204" pitchFamily="34" charset="-128"/>
              </a:rPr>
              <a:t>Copyright</a:t>
            </a:r>
            <a:endParaRPr lang="en-US" altLang="en-US" sz="2000" dirty="0">
              <a:ea typeface="ＭＳ Ｐゴシック" panose="020B0600070205080204" pitchFamily="34" charset="-128"/>
            </a:endParaRPr>
          </a:p>
        </p:txBody>
      </p:sp>
      <p:sp>
        <p:nvSpPr>
          <p:cNvPr id="17411" name="Rectangle 3">
            <a:extLst>
              <a:ext uri="{FF2B5EF4-FFF2-40B4-BE49-F238E27FC236}">
                <a16:creationId xmlns:a16="http://schemas.microsoft.com/office/drawing/2014/main" id="{72769EB9-D82D-BB6C-D06C-3EB8670AD9DC}"/>
              </a:ext>
            </a:extLst>
          </p:cNvPr>
          <p:cNvSpPr>
            <a:spLocks noGrp="1" noRot="1" noMove="1" noResize="1" noEditPoints="1" noAdjustHandles="1" noChangeArrowheads="1" noChangeShapeType="1"/>
          </p:cNvSpPr>
          <p:nvPr>
            <p:ph type="body" sz="half" idx="1"/>
          </p:nvPr>
        </p:nvSpPr>
        <p:spPr>
          <a:xfrm>
            <a:off x="167099" y="616816"/>
            <a:ext cx="3590102" cy="4543740"/>
          </a:xfrm>
        </p:spPr>
        <p:txBody>
          <a:bodyPr>
            <a:normAutofit/>
          </a:bodyPr>
          <a:lstStyle/>
          <a:p>
            <a:pPr>
              <a:lnSpc>
                <a:spcPct val="80000"/>
              </a:lnSpc>
              <a:buFontTx/>
              <a:buNone/>
            </a:pPr>
            <a:r>
              <a:rPr lang="en-GB" altLang="en-US" sz="1197" dirty="0">
                <a:ea typeface="ＭＳ Ｐゴシック" panose="020B0600070205080204" pitchFamily="34" charset="-128"/>
              </a:rPr>
              <a:t>   This Passport starter is </a:t>
            </a:r>
            <a:r>
              <a:rPr lang="en-US" altLang="en-US" sz="1197" dirty="0">
                <a:ea typeface="ＭＳ Ｐゴシック" panose="020B0600070205080204" pitchFamily="34" charset="-128"/>
              </a:rPr>
              <a:t>©2025 CALL Scotland. </a:t>
            </a:r>
          </a:p>
          <a:p>
            <a:pPr>
              <a:lnSpc>
                <a:spcPct val="80000"/>
              </a:lnSpc>
              <a:buFontTx/>
              <a:buNone/>
            </a:pPr>
            <a:r>
              <a:rPr lang="en-US" altLang="en-US" sz="1197" dirty="0">
                <a:ea typeface="ＭＳ Ｐゴシック" panose="020B0600070205080204" pitchFamily="34" charset="-128"/>
              </a:rPr>
              <a:t>	You are welcome to use and copy it freely for use by people with disabilities, providing you:</a:t>
            </a:r>
          </a:p>
          <a:p>
            <a:pPr marL="228600" indent="-228600">
              <a:lnSpc>
                <a:spcPct val="80000"/>
              </a:lnSpc>
              <a:buFontTx/>
              <a:buAutoNum type="alphaLcParenR"/>
            </a:pPr>
            <a:r>
              <a:rPr lang="en-US" altLang="en-US" sz="1197" dirty="0">
                <a:ea typeface="ＭＳ Ｐゴシック" panose="020B0600070205080204" pitchFamily="34" charset="-128"/>
              </a:rPr>
              <a:t>do not claim it was designed by you and take reasonable opportunities to give CALL Scotland credit for it, and </a:t>
            </a:r>
          </a:p>
          <a:p>
            <a:pPr marL="228600" indent="-228600">
              <a:lnSpc>
                <a:spcPct val="80000"/>
              </a:lnSpc>
              <a:buFontTx/>
              <a:buAutoNum type="alphaLcParenR"/>
            </a:pPr>
            <a:r>
              <a:rPr lang="en-US" altLang="en-US" sz="1197" dirty="0">
                <a:ea typeface="ＭＳ Ｐゴシック" panose="020B0600070205080204" pitchFamily="34" charset="-128"/>
              </a:rPr>
              <a:t>do not sell it or any materials that include this Passport.</a:t>
            </a:r>
          </a:p>
          <a:p>
            <a:pPr>
              <a:lnSpc>
                <a:spcPct val="80000"/>
              </a:lnSpc>
              <a:buFontTx/>
              <a:buNone/>
            </a:pPr>
            <a:r>
              <a:rPr lang="en-GB" altLang="en-US" sz="1197" dirty="0">
                <a:ea typeface="ＭＳ Ｐゴシック" panose="020B0600070205080204" pitchFamily="34" charset="-128"/>
              </a:rPr>
              <a:t>	</a:t>
            </a:r>
          </a:p>
          <a:p>
            <a:pPr>
              <a:lnSpc>
                <a:spcPct val="80000"/>
              </a:lnSpc>
              <a:buFontTx/>
              <a:buNone/>
            </a:pPr>
            <a:r>
              <a:rPr lang="en-GB" altLang="en-US" sz="1197" dirty="0">
                <a:ea typeface="ＭＳ Ｐゴシック" panose="020B0600070205080204" pitchFamily="34" charset="-128"/>
              </a:rPr>
              <a:t>	Created by CALL Scotland 2025. The symbols used in this CALL Scotland Passport starter are clipart and </a:t>
            </a:r>
            <a:r>
              <a:rPr lang="en-GB" altLang="en-US" sz="1197" dirty="0" err="1">
                <a:ea typeface="ＭＳ Ｐゴシック" panose="020B0600070205080204" pitchFamily="34" charset="-128"/>
              </a:rPr>
              <a:t>Widgit</a:t>
            </a:r>
            <a:r>
              <a:rPr lang="en-GB" altLang="en-US" sz="1197" dirty="0">
                <a:ea typeface="ＭＳ Ｐゴシック" panose="020B0600070205080204" pitchFamily="34" charset="-128"/>
              </a:rPr>
              <a:t> symbols, created in </a:t>
            </a:r>
            <a:r>
              <a:rPr lang="en-GB" altLang="en-US" sz="1197" dirty="0" err="1">
                <a:ea typeface="ＭＳ Ｐゴシック" panose="020B0600070205080204" pitchFamily="34" charset="-128"/>
              </a:rPr>
              <a:t>InPrint</a:t>
            </a:r>
            <a:r>
              <a:rPr lang="en-GB" altLang="en-US" sz="1197" dirty="0">
                <a:ea typeface="ＭＳ Ｐゴシック" panose="020B0600070205080204" pitchFamily="34" charset="-128"/>
              </a:rPr>
              <a:t> 3 software.</a:t>
            </a:r>
          </a:p>
          <a:p>
            <a:pPr>
              <a:lnSpc>
                <a:spcPct val="80000"/>
              </a:lnSpc>
              <a:buFontTx/>
              <a:buNone/>
            </a:pPr>
            <a:r>
              <a:rPr lang="en-GB" altLang="en-US" sz="1197" dirty="0">
                <a:ea typeface="ＭＳ Ｐゴシック" panose="020B0600070205080204" pitchFamily="34" charset="-128"/>
              </a:rPr>
              <a:t>	</a:t>
            </a:r>
            <a:r>
              <a:rPr lang="en-GB" altLang="en-US" sz="1197" dirty="0" err="1">
                <a:ea typeface="ＭＳ Ｐゴシック" panose="020B0600070205080204" pitchFamily="34" charset="-128"/>
              </a:rPr>
              <a:t>Widgit</a:t>
            </a:r>
            <a:r>
              <a:rPr lang="en-GB" altLang="en-US" sz="1197" dirty="0">
                <a:ea typeface="ＭＳ Ｐゴシック" panose="020B0600070205080204" pitchFamily="34" charset="-128"/>
              </a:rPr>
              <a:t> Symbols © </a:t>
            </a:r>
            <a:r>
              <a:rPr lang="en-GB" altLang="en-US" sz="1197" dirty="0" err="1">
                <a:ea typeface="ＭＳ Ｐゴシック" panose="020B0600070205080204" pitchFamily="34" charset="-128"/>
              </a:rPr>
              <a:t>Widgit</a:t>
            </a:r>
            <a:r>
              <a:rPr lang="en-GB" altLang="en-US" sz="1197" dirty="0">
                <a:ea typeface="ＭＳ Ｐゴシック" panose="020B0600070205080204" pitchFamily="34" charset="-128"/>
              </a:rPr>
              <a:t> Software Ltd 2002-2025. www.widgit.com/</a:t>
            </a:r>
          </a:p>
          <a:p>
            <a:pPr>
              <a:lnSpc>
                <a:spcPct val="80000"/>
              </a:lnSpc>
              <a:buFontTx/>
              <a:buNone/>
            </a:pPr>
            <a:endParaRPr lang="en-GB" altLang="en-US" sz="1197" dirty="0">
              <a:ea typeface="ＭＳ Ｐゴシック" panose="020B0600070205080204" pitchFamily="34" charset="-128"/>
            </a:endParaRPr>
          </a:p>
          <a:p>
            <a:pPr>
              <a:lnSpc>
                <a:spcPct val="80000"/>
              </a:lnSpc>
              <a:buFontTx/>
              <a:buNone/>
            </a:pPr>
            <a:r>
              <a:rPr lang="en-GB" altLang="en-US" sz="1197" dirty="0">
                <a:ea typeface="ＭＳ Ｐゴシック" panose="020B0600070205080204" pitchFamily="34" charset="-128"/>
              </a:rPr>
              <a:t>	If you have this software, you are entitled to use these symbols and pictures. You should always include the copyright statement as above on any printed copy of the Passport that uses the symbols, if it is going outside the home / school / centre where the software is.</a:t>
            </a:r>
          </a:p>
          <a:p>
            <a:pPr>
              <a:lnSpc>
                <a:spcPct val="80000"/>
              </a:lnSpc>
              <a:buFontTx/>
              <a:buNone/>
            </a:pPr>
            <a:r>
              <a:rPr lang="en-GB" altLang="en-US" sz="1197" dirty="0">
                <a:ea typeface="ＭＳ Ｐゴシック" panose="020B0600070205080204" pitchFamily="34" charset="-128"/>
              </a:rPr>
              <a:t>	If you do not have this software, you should delete these symbols and pictures and insert instead photos, graphics of your own, non-copyrighted clip art etc.</a:t>
            </a:r>
            <a:endParaRPr lang="en-US" altLang="en-US" sz="1197" dirty="0">
              <a:ea typeface="ＭＳ Ｐゴシック" panose="020B0600070205080204" pitchFamily="34" charset="-128"/>
            </a:endParaRPr>
          </a:p>
        </p:txBody>
      </p:sp>
      <p:pic>
        <p:nvPicPr>
          <p:cNvPr id="17412" name="Picture 4">
            <a:extLst>
              <a:ext uri="{FF2B5EF4-FFF2-40B4-BE49-F238E27FC236}">
                <a16:creationId xmlns:a16="http://schemas.microsoft.com/office/drawing/2014/main" id="{B210B286-540A-D8D2-88D8-98A505AD11B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100" y="26122"/>
            <a:ext cx="531401" cy="531401"/>
          </a:xfrm>
          <a:noFill/>
        </p:spPr>
      </p:pic>
      <p:pic>
        <p:nvPicPr>
          <p:cNvPr id="2" name="Picture 1" descr="A blue and red text on a black background&#10;&#10;Description automatically generated">
            <a:extLst>
              <a:ext uri="{FF2B5EF4-FFF2-40B4-BE49-F238E27FC236}">
                <a16:creationId xmlns:a16="http://schemas.microsoft.com/office/drawing/2014/main" id="{C29D149B-F0E3-586A-9373-6D84EB9B8C4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717125" y="5186182"/>
            <a:ext cx="1115602" cy="231284"/>
          </a:xfrm>
          <a:prstGeom prst="rect">
            <a:avLst/>
          </a:prstGeom>
        </p:spPr>
      </p:pic>
      <p:pic>
        <p:nvPicPr>
          <p:cNvPr id="3" name="Picture 4">
            <a:extLst>
              <a:ext uri="{FF2B5EF4-FFF2-40B4-BE49-F238E27FC236}">
                <a16:creationId xmlns:a16="http://schemas.microsoft.com/office/drawing/2014/main" id="{C5350B62-4230-5242-A5CF-029E29770091}"/>
              </a:ext>
            </a:extLst>
          </p:cNvPr>
          <p:cNvPicPr/>
          <p:nvPr/>
        </p:nvPicPr>
        <p:blipFill>
          <a:blip r:embed="rId3">
            <a:extLst>
              <a:ext uri="{28A0092B-C50C-407E-A947-70E740481C1C}">
                <a14:useLocalDpi xmlns:a14="http://schemas.microsoft.com/office/drawing/2010/main" val="0"/>
              </a:ext>
            </a:extLst>
          </a:blip>
          <a:srcRect/>
          <a:stretch>
            <a:fillRect/>
          </a:stretch>
        </p:blipFill>
        <p:spPr>
          <a:xfrm>
            <a:off x="3225800" y="78564"/>
            <a:ext cx="531401" cy="531401"/>
          </a:xfrm>
          <a:prstGeom prst="rect">
            <a:avLst/>
          </a:prstGeom>
          <a:noFill/>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1DD3-E493-A663-8BD7-B642CA9B4E32}"/>
              </a:ext>
            </a:extLst>
          </p:cNvPr>
          <p:cNvSpPr>
            <a:spLocks noGrp="1"/>
          </p:cNvSpPr>
          <p:nvPr>
            <p:ph type="title"/>
          </p:nvPr>
        </p:nvSpPr>
        <p:spPr>
          <a:xfrm>
            <a:off x="293690" y="3987303"/>
            <a:ext cx="3336925" cy="918369"/>
          </a:xfrm>
        </p:spPr>
        <p:txBody>
          <a:bodyPr/>
          <a:lstStyle/>
          <a:p>
            <a:pPr algn="ctr"/>
            <a:r>
              <a:rPr lang="en-GB" dirty="0">
                <a:latin typeface="Century Gothic" panose="020B0502020202020204" pitchFamily="34" charset="0"/>
              </a:rPr>
              <a:t>Please read my Communication Passport to get to know me.</a:t>
            </a:r>
          </a:p>
        </p:txBody>
      </p:sp>
      <p:sp>
        <p:nvSpPr>
          <p:cNvPr id="6" name="Rectangle 6">
            <a:extLst>
              <a:ext uri="{FF2B5EF4-FFF2-40B4-BE49-F238E27FC236}">
                <a16:creationId xmlns:a16="http://schemas.microsoft.com/office/drawing/2014/main" id="{28830786-BFEB-90D5-2496-F7430B927DB7}"/>
              </a:ext>
            </a:extLst>
          </p:cNvPr>
          <p:cNvSpPr>
            <a:spLocks noChangeArrowheads="1"/>
          </p:cNvSpPr>
          <p:nvPr/>
        </p:nvSpPr>
        <p:spPr bwMode="auto">
          <a:xfrm>
            <a:off x="859123" y="2210263"/>
            <a:ext cx="2206053" cy="3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r>
              <a:rPr lang="en-GB" altLang="en-US" sz="1795" i="1" dirty="0">
                <a:solidFill>
                  <a:schemeClr val="tx1"/>
                </a:solidFill>
                <a:highlight>
                  <a:srgbClr val="FFFF00"/>
                </a:highlight>
                <a:latin typeface="Century Gothic" panose="020B0502020202020204" pitchFamily="34" charset="0"/>
                <a:cs typeface="AngsanaUPC" panose="020B0502040204020203" pitchFamily="18" charset="-34"/>
              </a:rPr>
              <a:t>Insert photo here.</a:t>
            </a:r>
          </a:p>
        </p:txBody>
      </p:sp>
    </p:spTree>
    <p:custDataLst>
      <p:tags r:id="rId1"/>
    </p:custDataLst>
    <p:extLst>
      <p:ext uri="{BB962C8B-B14F-4D97-AF65-F5344CB8AC3E}">
        <p14:creationId xmlns:p14="http://schemas.microsoft.com/office/powerpoint/2010/main" val="51605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F05D-A673-D2A9-623F-D2B6E03BA33F}"/>
              </a:ext>
            </a:extLst>
          </p:cNvPr>
          <p:cNvSpPr>
            <a:spLocks noGrp="1"/>
          </p:cNvSpPr>
          <p:nvPr>
            <p:ph type="title"/>
          </p:nvPr>
        </p:nvSpPr>
        <p:spPr>
          <a:xfrm>
            <a:off x="293690" y="166691"/>
            <a:ext cx="3336925" cy="549489"/>
          </a:xfrm>
        </p:spPr>
        <p:txBody>
          <a:bodyPr>
            <a:normAutofit/>
          </a:bodyPr>
          <a:lstStyle/>
          <a:p>
            <a:pPr algn="ctr"/>
            <a:r>
              <a:rPr lang="en-GB" sz="2000" b="1" dirty="0">
                <a:latin typeface="Century Gothic" panose="020B0502020202020204" pitchFamily="34" charset="0"/>
              </a:rPr>
              <a:t>Contents</a:t>
            </a:r>
          </a:p>
        </p:txBody>
      </p:sp>
      <p:sp>
        <p:nvSpPr>
          <p:cNvPr id="3" name="Text Placeholder 2">
            <a:extLst>
              <a:ext uri="{FF2B5EF4-FFF2-40B4-BE49-F238E27FC236}">
                <a16:creationId xmlns:a16="http://schemas.microsoft.com/office/drawing/2014/main" id="{F8AF7A66-82AE-B81E-70C8-172D49EDDF0B}"/>
              </a:ext>
            </a:extLst>
          </p:cNvPr>
          <p:cNvSpPr>
            <a:spLocks noGrp="1"/>
          </p:cNvSpPr>
          <p:nvPr>
            <p:ph type="body" sz="half" idx="1"/>
          </p:nvPr>
        </p:nvSpPr>
        <p:spPr>
          <a:xfrm>
            <a:off x="293688" y="716181"/>
            <a:ext cx="3336924" cy="4627342"/>
          </a:xfrm>
        </p:spPr>
        <p:txBody>
          <a:bodyPr>
            <a:normAutofit fontScale="92500" lnSpcReduction="20000"/>
          </a:bodyPr>
          <a:lstStyle/>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1.	Key things you need to know</a:t>
            </a:r>
          </a:p>
          <a:p>
            <a:pPr marL="361950" indent="-361950">
              <a:lnSpc>
                <a:spcPct val="105000"/>
              </a:lnSpc>
              <a:spcBef>
                <a:spcPts val="600"/>
              </a:spcBef>
              <a:buFontTx/>
              <a:buAutoNum type="arabicPeriod" startAt="2"/>
            </a:pPr>
            <a:r>
              <a:rPr lang="en-GB" altLang="en-US" sz="1400" dirty="0">
                <a:latin typeface="Century Gothic" panose="020B0502020202020204" pitchFamily="34" charset="0"/>
                <a:ea typeface="ＭＳ Ｐゴシック" panose="020B0600070205080204" pitchFamily="34" charset="-128"/>
              </a:rPr>
              <a:t>Special People</a:t>
            </a:r>
          </a:p>
          <a:p>
            <a:pPr marL="361950" indent="-361950">
              <a:lnSpc>
                <a:spcPct val="105000"/>
              </a:lnSpc>
              <a:spcBef>
                <a:spcPts val="600"/>
              </a:spcBef>
              <a:buFontTx/>
              <a:buAutoNum type="arabicPeriod" startAt="2"/>
            </a:pPr>
            <a:r>
              <a:rPr lang="en-GB" altLang="en-US" sz="1400" dirty="0">
                <a:latin typeface="Century Gothic" panose="020B0502020202020204" pitchFamily="34" charset="0"/>
                <a:ea typeface="ＭＳ Ｐゴシック" panose="020B0600070205080204" pitchFamily="34" charset="-128"/>
              </a:rPr>
              <a:t>My Family</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4.	My Friends </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5.	How I communicate</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6.	How you can help me with communication</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7.	Things I like to talk about</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8.	Places</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9.	My Work</a:t>
            </a:r>
          </a:p>
          <a:p>
            <a:pPr marL="361950" indent="-361950">
              <a:lnSpc>
                <a:spcPct val="105000"/>
              </a:lnSpc>
              <a:spcBef>
                <a:spcPts val="600"/>
              </a:spcBef>
              <a:buFontTx/>
              <a:buAutoNum type="arabicPeriod" startAt="10"/>
            </a:pPr>
            <a:r>
              <a:rPr lang="en-GB" altLang="en-US" sz="1400" dirty="0">
                <a:latin typeface="Century Gothic" panose="020B0502020202020204" pitchFamily="34" charset="0"/>
                <a:ea typeface="ＭＳ Ｐゴシック" panose="020B0600070205080204" pitchFamily="34" charset="-128"/>
              </a:rPr>
              <a:t>My Past</a:t>
            </a:r>
          </a:p>
          <a:p>
            <a:pPr marL="361950" indent="-361950">
              <a:lnSpc>
                <a:spcPct val="105000"/>
              </a:lnSpc>
              <a:spcBef>
                <a:spcPts val="600"/>
              </a:spcBef>
              <a:buFontTx/>
              <a:buAutoNum type="arabicPeriod" startAt="10"/>
            </a:pPr>
            <a:r>
              <a:rPr lang="en-GB" altLang="en-US" sz="1400" dirty="0">
                <a:latin typeface="Century Gothic" panose="020B0502020202020204" pitchFamily="34" charset="0"/>
                <a:ea typeface="ＭＳ Ｐゴシック" panose="020B0600070205080204" pitchFamily="34" charset="-128"/>
              </a:rPr>
              <a:t>Special moments and events in my life</a:t>
            </a:r>
          </a:p>
          <a:p>
            <a:pPr marL="361950" indent="-361950">
              <a:lnSpc>
                <a:spcPct val="105000"/>
              </a:lnSpc>
              <a:spcBef>
                <a:spcPts val="600"/>
              </a:spcBef>
              <a:buFontTx/>
              <a:buAutoNum type="arabicPeriod" startAt="12"/>
            </a:pPr>
            <a:r>
              <a:rPr lang="en-GB" altLang="en-US" sz="1400" dirty="0">
                <a:latin typeface="Century Gothic" panose="020B0502020202020204" pitchFamily="34" charset="0"/>
                <a:ea typeface="ＭＳ Ｐゴシック" panose="020B0600070205080204" pitchFamily="34" charset="-128"/>
              </a:rPr>
              <a:t>Things that cheer me up</a:t>
            </a:r>
          </a:p>
          <a:p>
            <a:pPr marL="361950" indent="-361950">
              <a:lnSpc>
                <a:spcPct val="105000"/>
              </a:lnSpc>
              <a:spcBef>
                <a:spcPts val="600"/>
              </a:spcBef>
              <a:buFontTx/>
              <a:buAutoNum type="arabicPeriod" startAt="12"/>
            </a:pPr>
            <a:r>
              <a:rPr lang="en-GB" altLang="en-US" sz="1400" dirty="0">
                <a:latin typeface="Century Gothic" panose="020B0502020202020204" pitchFamily="34" charset="0"/>
                <a:ea typeface="ＭＳ Ｐゴシック" panose="020B0600070205080204" pitchFamily="34" charset="-128"/>
              </a:rPr>
              <a:t>Things that upset me</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14.	Things that make me cross!</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15.	I need help with</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16.	Food and Drink</a:t>
            </a:r>
          </a:p>
          <a:p>
            <a:pPr marL="361950" indent="-361950">
              <a:lnSpc>
                <a:spcPct val="105000"/>
              </a:lnSpc>
              <a:spcBef>
                <a:spcPts val="600"/>
              </a:spcBef>
              <a:buFontTx/>
              <a:buNone/>
            </a:pPr>
            <a:r>
              <a:rPr lang="en-GB" altLang="en-US" sz="1400" dirty="0">
                <a:latin typeface="Century Gothic" panose="020B0502020202020204" pitchFamily="34" charset="0"/>
                <a:ea typeface="ＭＳ Ｐゴシック" panose="020B0600070205080204" pitchFamily="34" charset="-128"/>
              </a:rPr>
              <a:t>17.	My sight and hearing</a:t>
            </a:r>
          </a:p>
        </p:txBody>
      </p:sp>
      <p:pic>
        <p:nvPicPr>
          <p:cNvPr id="6" name="Picture 5">
            <a:extLst>
              <a:ext uri="{FF2B5EF4-FFF2-40B4-BE49-F238E27FC236}">
                <a16:creationId xmlns:a16="http://schemas.microsoft.com/office/drawing/2014/main" id="{56CAE17D-2466-519B-3D94-693B723B8363}"/>
              </a:ext>
            </a:extLst>
          </p:cNvPr>
          <p:cNvPicPr>
            <a:picLocks noChangeAspect="1"/>
          </p:cNvPicPr>
          <p:nvPr/>
        </p:nvPicPr>
        <p:blipFill>
          <a:blip r:embed="rId3"/>
          <a:stretch>
            <a:fillRect/>
          </a:stretch>
        </p:blipFill>
        <p:spPr>
          <a:xfrm>
            <a:off x="3114898" y="148861"/>
            <a:ext cx="617351" cy="1315666"/>
          </a:xfrm>
          <a:prstGeom prst="rect">
            <a:avLst/>
          </a:prstGeom>
        </p:spPr>
      </p:pic>
    </p:spTree>
    <p:custDataLst>
      <p:tags r:id="rId1"/>
    </p:custDataLst>
    <p:extLst>
      <p:ext uri="{BB962C8B-B14F-4D97-AF65-F5344CB8AC3E}">
        <p14:creationId xmlns:p14="http://schemas.microsoft.com/office/powerpoint/2010/main" val="31622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24F7-5EB8-0BB6-BF76-42EEFEAE7C2B}"/>
              </a:ext>
            </a:extLst>
          </p:cNvPr>
          <p:cNvSpPr>
            <a:spLocks noGrp="1"/>
          </p:cNvSpPr>
          <p:nvPr>
            <p:ph type="title"/>
          </p:nvPr>
        </p:nvSpPr>
        <p:spPr>
          <a:xfrm>
            <a:off x="413799" y="110135"/>
            <a:ext cx="3096281" cy="1101631"/>
          </a:xfrm>
        </p:spPr>
        <p:txBody>
          <a:bodyPr>
            <a:normAutofit/>
          </a:bodyPr>
          <a:lstStyle/>
          <a:p>
            <a:pPr algn="ctr"/>
            <a:r>
              <a:rPr lang="en-GB" altLang="en-US" sz="2400" b="1" dirty="0">
                <a:latin typeface="Century Gothic" panose="020B0502020202020204" pitchFamily="34" charset="0"/>
                <a:ea typeface="ＭＳ Ｐゴシック" panose="020B0600070205080204" pitchFamily="34" charset="-128"/>
              </a:rPr>
              <a:t>Key things</a:t>
            </a:r>
            <a:br>
              <a:rPr lang="en-GB" altLang="en-US" sz="2400" b="1" dirty="0">
                <a:latin typeface="Century Gothic" panose="020B0502020202020204" pitchFamily="34" charset="0"/>
                <a:ea typeface="ＭＳ Ｐゴシック" panose="020B0600070205080204" pitchFamily="34" charset="-128"/>
              </a:rPr>
            </a:br>
            <a:r>
              <a:rPr lang="en-GB" altLang="en-US" sz="2400" b="1" dirty="0">
                <a:latin typeface="Century Gothic" panose="020B0502020202020204" pitchFamily="34" charset="0"/>
                <a:ea typeface="ＭＳ Ｐゴシック" panose="020B0600070205080204" pitchFamily="34" charset="-128"/>
              </a:rPr>
              <a:t> you need to know about me...</a:t>
            </a:r>
            <a:endParaRPr lang="en-GB" sz="2000"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1B0B2940-2E10-E89E-65D6-0E731B2F6047}"/>
              </a:ext>
            </a:extLst>
          </p:cNvPr>
          <p:cNvSpPr>
            <a:spLocks noGrp="1"/>
          </p:cNvSpPr>
          <p:nvPr>
            <p:ph type="body" sz="half" idx="1"/>
          </p:nvPr>
        </p:nvSpPr>
        <p:spPr>
          <a:xfrm>
            <a:off x="293687" y="1315844"/>
            <a:ext cx="3336925" cy="3581596"/>
          </a:xfrm>
        </p:spPr>
        <p:txBody>
          <a:bodyPr>
            <a:normAutofit/>
          </a:bodyPr>
          <a:lstStyle/>
          <a:p>
            <a:pPr>
              <a:buFontTx/>
              <a:buNone/>
            </a:pPr>
            <a:r>
              <a:rPr lang="en-GB" altLang="en-US" sz="2000" dirty="0">
                <a:latin typeface="Century Gothic" panose="020B0502020202020204" pitchFamily="34" charset="0"/>
                <a:ea typeface="ＭＳ Ｐゴシック" panose="020B0600070205080204" pitchFamily="34" charset="-128"/>
              </a:rPr>
              <a:t>1.  I need </a:t>
            </a:r>
          </a:p>
          <a:p>
            <a:pPr>
              <a:buFontTx/>
              <a:buNone/>
            </a:pPr>
            <a:endParaRPr lang="en-GB" altLang="en-US" sz="2000" dirty="0">
              <a:latin typeface="Century Gothic" panose="020B0502020202020204" pitchFamily="34" charset="0"/>
              <a:ea typeface="ＭＳ Ｐゴシック" panose="020B0600070205080204" pitchFamily="34" charset="-128"/>
            </a:endParaRPr>
          </a:p>
          <a:p>
            <a:pPr>
              <a:buFontTx/>
              <a:buNone/>
            </a:pPr>
            <a:endParaRPr lang="en-GB" altLang="en-US" sz="2000" dirty="0">
              <a:latin typeface="Century Gothic" panose="020B0502020202020204" pitchFamily="34" charset="0"/>
              <a:ea typeface="ＭＳ Ｐゴシック" panose="020B0600070205080204" pitchFamily="34" charset="-128"/>
            </a:endParaRPr>
          </a:p>
          <a:p>
            <a:pPr>
              <a:buFontTx/>
              <a:buNone/>
            </a:pPr>
            <a:r>
              <a:rPr lang="en-GB" altLang="en-US" sz="2000" dirty="0">
                <a:latin typeface="Century Gothic" panose="020B0502020202020204" pitchFamily="34" charset="0"/>
                <a:ea typeface="ＭＳ Ｐゴシック" panose="020B0600070205080204" pitchFamily="34" charset="-128"/>
              </a:rPr>
              <a:t>2. I must not</a:t>
            </a:r>
          </a:p>
          <a:p>
            <a:pPr>
              <a:buFontTx/>
              <a:buNone/>
            </a:pPr>
            <a:endParaRPr lang="en-GB" altLang="en-US" sz="2000" dirty="0">
              <a:latin typeface="Century Gothic" panose="020B0502020202020204" pitchFamily="34" charset="0"/>
              <a:ea typeface="ＭＳ Ｐゴシック" panose="020B0600070205080204" pitchFamily="34" charset="-128"/>
            </a:endParaRPr>
          </a:p>
          <a:p>
            <a:pPr>
              <a:buFontTx/>
              <a:buNone/>
            </a:pPr>
            <a:endParaRPr lang="en-GB" altLang="en-US" sz="2000" dirty="0">
              <a:latin typeface="Century Gothic" panose="020B0502020202020204" pitchFamily="34" charset="0"/>
              <a:ea typeface="ＭＳ Ｐゴシック" panose="020B0600070205080204" pitchFamily="34" charset="-128"/>
            </a:endParaRPr>
          </a:p>
          <a:p>
            <a:pPr>
              <a:buFontTx/>
              <a:buNone/>
            </a:pPr>
            <a:r>
              <a:rPr lang="en-GB" altLang="en-US" sz="2000" dirty="0">
                <a:latin typeface="Century Gothic" panose="020B0502020202020204" pitchFamily="34" charset="0"/>
                <a:ea typeface="ＭＳ Ｐゴシック" panose="020B0600070205080204" pitchFamily="34" charset="-128"/>
              </a:rPr>
              <a:t>3. I like</a:t>
            </a:r>
          </a:p>
          <a:p>
            <a:pPr>
              <a:buFontTx/>
              <a:buNone/>
            </a:pPr>
            <a:endParaRPr lang="en-GB" altLang="en-US" sz="2000" dirty="0">
              <a:latin typeface="Century Gothic" panose="020B0502020202020204" pitchFamily="34" charset="0"/>
              <a:ea typeface="ＭＳ Ｐゴシック" panose="020B0600070205080204" pitchFamily="34" charset="-128"/>
            </a:endParaRPr>
          </a:p>
          <a:p>
            <a:pPr>
              <a:buFontTx/>
              <a:buNone/>
            </a:pPr>
            <a:endParaRPr lang="en-GB" altLang="en-US" sz="2000" dirty="0">
              <a:latin typeface="Century Gothic" panose="020B0502020202020204" pitchFamily="34" charset="0"/>
              <a:ea typeface="ＭＳ Ｐゴシック" panose="020B0600070205080204" pitchFamily="34" charset="-128"/>
            </a:endParaRPr>
          </a:p>
          <a:p>
            <a:pPr>
              <a:buFontTx/>
              <a:buNone/>
            </a:pPr>
            <a:r>
              <a:rPr lang="en-GB" altLang="en-US" sz="2000" dirty="0">
                <a:latin typeface="Century Gothic" panose="020B0502020202020204" pitchFamily="34" charset="0"/>
                <a:ea typeface="ＭＳ Ｐゴシック" panose="020B0600070205080204" pitchFamily="34" charset="-128"/>
              </a:rPr>
              <a:t>4. I don’t like</a:t>
            </a:r>
          </a:p>
        </p:txBody>
      </p:sp>
      <p:pic>
        <p:nvPicPr>
          <p:cNvPr id="8" name="Picture 7">
            <a:extLst>
              <a:ext uri="{FF2B5EF4-FFF2-40B4-BE49-F238E27FC236}">
                <a16:creationId xmlns:a16="http://schemas.microsoft.com/office/drawing/2014/main" id="{24AB0115-585C-40FF-6774-8785ED9728FD}"/>
              </a:ext>
            </a:extLst>
          </p:cNvPr>
          <p:cNvPicPr>
            <a:picLocks noChangeAspect="1"/>
          </p:cNvPicPr>
          <p:nvPr/>
        </p:nvPicPr>
        <p:blipFill>
          <a:blip r:embed="rId3"/>
          <a:stretch>
            <a:fillRect/>
          </a:stretch>
        </p:blipFill>
        <p:spPr>
          <a:xfrm>
            <a:off x="3234276" y="4034498"/>
            <a:ext cx="552450" cy="1187450"/>
          </a:xfrm>
          <a:prstGeom prst="rect">
            <a:avLst/>
          </a:prstGeom>
        </p:spPr>
      </p:pic>
      <p:pic>
        <p:nvPicPr>
          <p:cNvPr id="11" name="Picture 10" descr="An orange circle with a white exclamation mark on it&#10;&#10;Description automatically generated">
            <a:extLst>
              <a:ext uri="{FF2B5EF4-FFF2-40B4-BE49-F238E27FC236}">
                <a16:creationId xmlns:a16="http://schemas.microsoft.com/office/drawing/2014/main" id="{FADDB779-4ACA-430A-AA63-9AE11293C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74" y="110135"/>
            <a:ext cx="552450" cy="552450"/>
          </a:xfrm>
          <a:prstGeom prst="rect">
            <a:avLst/>
          </a:prstGeom>
        </p:spPr>
      </p:pic>
      <p:pic>
        <p:nvPicPr>
          <p:cNvPr id="14" name="Picture 13" descr="An orange circle with a white exclamation mark on it&#10;&#10;Description automatically generated">
            <a:extLst>
              <a:ext uri="{FF2B5EF4-FFF2-40B4-BE49-F238E27FC236}">
                <a16:creationId xmlns:a16="http://schemas.microsoft.com/office/drawing/2014/main" id="{582178C5-CCD1-0518-AEAC-686C1B569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276" y="110135"/>
            <a:ext cx="552450" cy="552450"/>
          </a:xfrm>
          <a:prstGeom prst="rect">
            <a:avLst/>
          </a:prstGeom>
        </p:spPr>
      </p:pic>
    </p:spTree>
    <p:custDataLst>
      <p:tags r:id="rId1"/>
    </p:custDataLst>
    <p:extLst>
      <p:ext uri="{BB962C8B-B14F-4D97-AF65-F5344CB8AC3E}">
        <p14:creationId xmlns:p14="http://schemas.microsoft.com/office/powerpoint/2010/main" val="247145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24F7-5EB8-0BB6-BF76-42EEFEAE7C2B}"/>
              </a:ext>
            </a:extLst>
          </p:cNvPr>
          <p:cNvSpPr>
            <a:spLocks noGrp="1"/>
          </p:cNvSpPr>
          <p:nvPr>
            <p:ph type="title"/>
          </p:nvPr>
        </p:nvSpPr>
        <p:spPr>
          <a:xfrm>
            <a:off x="293690" y="184475"/>
            <a:ext cx="3336925" cy="918369"/>
          </a:xfrm>
        </p:spPr>
        <p:txBody>
          <a:bodyPr>
            <a:normAutofit/>
          </a:bodyPr>
          <a:lstStyle/>
          <a:p>
            <a:pPr algn="ctr"/>
            <a:r>
              <a:rPr lang="en-GB" altLang="en-US" sz="2700" b="1" dirty="0">
                <a:latin typeface="Century Gothic" panose="020B0502020202020204" pitchFamily="34" charset="0"/>
              </a:rPr>
              <a:t>Special People</a:t>
            </a:r>
            <a:br>
              <a:rPr lang="en-GB" altLang="en-US" sz="2800" dirty="0">
                <a:latin typeface="Century Gothic" panose="020B0502020202020204" pitchFamily="34" charset="0"/>
              </a:rPr>
            </a:br>
            <a:r>
              <a:rPr lang="en-GB" altLang="en-US" sz="1600" dirty="0">
                <a:latin typeface="Century Gothic" panose="020B0502020202020204" pitchFamily="34" charset="0"/>
              </a:rPr>
              <a:t>These are the most important people in my life</a:t>
            </a:r>
          </a:p>
        </p:txBody>
      </p:sp>
      <p:sp>
        <p:nvSpPr>
          <p:cNvPr id="3" name="Text Placeholder 2">
            <a:extLst>
              <a:ext uri="{FF2B5EF4-FFF2-40B4-BE49-F238E27FC236}">
                <a16:creationId xmlns:a16="http://schemas.microsoft.com/office/drawing/2014/main" id="{1B0B2940-2E10-E89E-65D6-0E731B2F6047}"/>
              </a:ext>
            </a:extLst>
          </p:cNvPr>
          <p:cNvSpPr>
            <a:spLocks noGrp="1"/>
          </p:cNvSpPr>
          <p:nvPr>
            <p:ph type="body" sz="half" idx="1"/>
          </p:nvPr>
        </p:nvSpPr>
        <p:spPr>
          <a:xfrm>
            <a:off x="293687" y="1211766"/>
            <a:ext cx="3336925" cy="3685674"/>
          </a:xfrm>
        </p:spPr>
        <p:txBody>
          <a:bodyPr>
            <a:normAutofit/>
          </a:bodyPr>
          <a:lstStyle/>
          <a:p>
            <a:pPr>
              <a:spcBef>
                <a:spcPct val="50000"/>
              </a:spcBef>
              <a:buFontTx/>
              <a:buChar char="•"/>
            </a:pPr>
            <a:r>
              <a:rPr lang="en-GB" altLang="en-US" sz="2000" dirty="0">
                <a:latin typeface="Century Gothic" panose="020B0502020202020204" pitchFamily="34" charset="0"/>
              </a:rPr>
              <a:t> Mother</a:t>
            </a:r>
          </a:p>
          <a:p>
            <a:pPr>
              <a:spcBef>
                <a:spcPct val="50000"/>
              </a:spcBef>
              <a:buFontTx/>
              <a:buChar char="•"/>
            </a:pPr>
            <a:r>
              <a:rPr lang="en-GB" altLang="en-US" sz="2000" dirty="0">
                <a:latin typeface="Century Gothic" panose="020B0502020202020204" pitchFamily="34" charset="0"/>
              </a:rPr>
              <a:t> Father</a:t>
            </a:r>
          </a:p>
          <a:p>
            <a:pPr>
              <a:spcBef>
                <a:spcPct val="50000"/>
              </a:spcBef>
              <a:buFontTx/>
              <a:buChar char="•"/>
            </a:pPr>
            <a:r>
              <a:rPr lang="en-GB" altLang="en-US" sz="2000" dirty="0">
                <a:latin typeface="Century Gothic" panose="020B0502020202020204" pitchFamily="34" charset="0"/>
              </a:rPr>
              <a:t> Wife/Husband/Partner</a:t>
            </a:r>
          </a:p>
          <a:p>
            <a:pPr>
              <a:spcBef>
                <a:spcPct val="50000"/>
              </a:spcBef>
              <a:buFontTx/>
              <a:buChar char="•"/>
            </a:pPr>
            <a:r>
              <a:rPr lang="en-GB" altLang="en-US" sz="2000" dirty="0">
                <a:latin typeface="Century Gothic" panose="020B0502020202020204" pitchFamily="34" charset="0"/>
              </a:rPr>
              <a:t> Son</a:t>
            </a:r>
          </a:p>
          <a:p>
            <a:pPr>
              <a:spcBef>
                <a:spcPct val="50000"/>
              </a:spcBef>
              <a:buFontTx/>
              <a:buChar char="•"/>
            </a:pPr>
            <a:r>
              <a:rPr lang="en-GB" altLang="en-US" sz="2000" dirty="0">
                <a:latin typeface="Century Gothic" panose="020B0502020202020204" pitchFamily="34" charset="0"/>
              </a:rPr>
              <a:t> Daughter</a:t>
            </a:r>
          </a:p>
          <a:p>
            <a:pPr>
              <a:spcBef>
                <a:spcPct val="50000"/>
              </a:spcBef>
              <a:buFontTx/>
              <a:buChar char="•"/>
            </a:pPr>
            <a:r>
              <a:rPr lang="en-GB" altLang="en-US" sz="2000" dirty="0">
                <a:latin typeface="Century Gothic" panose="020B0502020202020204" pitchFamily="34" charset="0"/>
              </a:rPr>
              <a:t> Brother</a:t>
            </a:r>
          </a:p>
          <a:p>
            <a:pPr>
              <a:spcBef>
                <a:spcPct val="50000"/>
              </a:spcBef>
              <a:buFontTx/>
              <a:buChar char="•"/>
            </a:pPr>
            <a:r>
              <a:rPr lang="en-GB" altLang="en-US" sz="2000" dirty="0">
                <a:latin typeface="Century Gothic" panose="020B0502020202020204" pitchFamily="34" charset="0"/>
              </a:rPr>
              <a:t> Sister</a:t>
            </a:r>
          </a:p>
          <a:p>
            <a:pPr>
              <a:spcBef>
                <a:spcPct val="50000"/>
              </a:spcBef>
              <a:buFontTx/>
              <a:buChar char="•"/>
            </a:pPr>
            <a:r>
              <a:rPr lang="en-GB" altLang="en-US" sz="2000" dirty="0">
                <a:latin typeface="Century Gothic" panose="020B0502020202020204" pitchFamily="34" charset="0"/>
              </a:rPr>
              <a:t> Pets</a:t>
            </a:r>
          </a:p>
        </p:txBody>
      </p:sp>
      <p:pic>
        <p:nvPicPr>
          <p:cNvPr id="5" name="Picture 4" descr="family 1">
            <a:extLst>
              <a:ext uri="{FF2B5EF4-FFF2-40B4-BE49-F238E27FC236}">
                <a16:creationId xmlns:a16="http://schemas.microsoft.com/office/drawing/2014/main" id="{163764E9-F04A-BCAF-4D01-15806CB5F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085" y="926190"/>
            <a:ext cx="860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ar%20">
            <a:extLst>
              <a:ext uri="{FF2B5EF4-FFF2-40B4-BE49-F238E27FC236}">
                <a16:creationId xmlns:a16="http://schemas.microsoft.com/office/drawing/2014/main" id="{1A44488F-2A6E-644F-6BBA-84066540B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5" y="57284"/>
            <a:ext cx="480416" cy="48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et">
            <a:extLst>
              <a:ext uri="{FF2B5EF4-FFF2-40B4-BE49-F238E27FC236}">
                <a16:creationId xmlns:a16="http://schemas.microsoft.com/office/drawing/2014/main" id="{525C2D73-F020-0D17-ABF7-7FCB4E42FA1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731" y="1769609"/>
            <a:ext cx="3857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8385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24F7-5EB8-0BB6-BF76-42EEFEAE7C2B}"/>
              </a:ext>
            </a:extLst>
          </p:cNvPr>
          <p:cNvSpPr>
            <a:spLocks noGrp="1"/>
          </p:cNvSpPr>
          <p:nvPr>
            <p:ph type="title"/>
          </p:nvPr>
        </p:nvSpPr>
        <p:spPr>
          <a:xfrm>
            <a:off x="293690" y="154739"/>
            <a:ext cx="3336925" cy="648149"/>
          </a:xfrm>
        </p:spPr>
        <p:txBody>
          <a:bodyPr/>
          <a:lstStyle/>
          <a:p>
            <a:pPr algn="ctr"/>
            <a:r>
              <a:rPr lang="en-GB" altLang="en-US" sz="2800" b="1" dirty="0">
                <a:latin typeface="Century Gothic" panose="020B0502020202020204" pitchFamily="34" charset="0"/>
              </a:rPr>
              <a:t>My Friends</a:t>
            </a:r>
            <a:endParaRPr lang="en-GB" altLang="en-US" sz="1600"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1B0B2940-2E10-E89E-65D6-0E731B2F6047}"/>
              </a:ext>
            </a:extLst>
          </p:cNvPr>
          <p:cNvSpPr>
            <a:spLocks noGrp="1"/>
          </p:cNvSpPr>
          <p:nvPr>
            <p:ph type="body" sz="half" idx="1"/>
          </p:nvPr>
        </p:nvSpPr>
        <p:spPr>
          <a:xfrm>
            <a:off x="293687" y="1211766"/>
            <a:ext cx="3336925" cy="3685674"/>
          </a:xfrm>
        </p:spPr>
        <p:txBody>
          <a:bodyPr>
            <a:normAutofit/>
          </a:bodyPr>
          <a:lstStyle/>
          <a:p>
            <a:pPr>
              <a:spcBef>
                <a:spcPct val="50000"/>
              </a:spcBef>
              <a:buFontTx/>
              <a:buChar char="•"/>
            </a:pPr>
            <a:r>
              <a:rPr lang="en-GB" altLang="en-US" sz="2000" dirty="0"/>
              <a:t> </a:t>
            </a:r>
          </a:p>
        </p:txBody>
      </p:sp>
      <p:pic>
        <p:nvPicPr>
          <p:cNvPr id="4" name="Picture 3" descr="friend">
            <a:extLst>
              <a:ext uri="{FF2B5EF4-FFF2-40B4-BE49-F238E27FC236}">
                <a16:creationId xmlns:a16="http://schemas.microsoft.com/office/drawing/2014/main" id="{B0BB6EC7-B5F2-7B95-86B0-E66FF52EB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52" y="157912"/>
            <a:ext cx="698404" cy="6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wo old men giving each other a high five">
            <a:extLst>
              <a:ext uri="{FF2B5EF4-FFF2-40B4-BE49-F238E27FC236}">
                <a16:creationId xmlns:a16="http://schemas.microsoft.com/office/drawing/2014/main" id="{6036B985-CD94-EDF1-3D40-67CD76DA5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934" y="3109254"/>
            <a:ext cx="1420046" cy="947168"/>
          </a:xfrm>
          <a:prstGeom prst="rect">
            <a:avLst/>
          </a:prstGeom>
        </p:spPr>
      </p:pic>
    </p:spTree>
    <p:custDataLst>
      <p:tags r:id="rId1"/>
    </p:custDataLst>
    <p:extLst>
      <p:ext uri="{BB962C8B-B14F-4D97-AF65-F5344CB8AC3E}">
        <p14:creationId xmlns:p14="http://schemas.microsoft.com/office/powerpoint/2010/main" val="339301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57A2-D21C-4CE8-DEEE-C02159A5F85E}"/>
              </a:ext>
            </a:extLst>
          </p:cNvPr>
          <p:cNvSpPr>
            <a:spLocks noGrp="1"/>
          </p:cNvSpPr>
          <p:nvPr>
            <p:ph type="title"/>
          </p:nvPr>
        </p:nvSpPr>
        <p:spPr>
          <a:xfrm>
            <a:off x="607759" y="153588"/>
            <a:ext cx="2708781" cy="918369"/>
          </a:xfrm>
        </p:spPr>
        <p:txBody>
          <a:bodyPr>
            <a:normAutofit/>
          </a:bodyPr>
          <a:lstStyle/>
          <a:p>
            <a:pPr algn="ctr"/>
            <a:r>
              <a:rPr lang="en-GB" sz="2800" b="1" dirty="0">
                <a:latin typeface="Century Gothic" panose="020B0502020202020204" pitchFamily="34" charset="0"/>
              </a:rPr>
              <a:t>How I communicate</a:t>
            </a:r>
          </a:p>
        </p:txBody>
      </p:sp>
      <p:sp>
        <p:nvSpPr>
          <p:cNvPr id="3" name="Text Placeholder 2">
            <a:extLst>
              <a:ext uri="{FF2B5EF4-FFF2-40B4-BE49-F238E27FC236}">
                <a16:creationId xmlns:a16="http://schemas.microsoft.com/office/drawing/2014/main" id="{BF0BC9BD-B24C-A357-DCBA-AD7C4D6BAF98}"/>
              </a:ext>
            </a:extLst>
          </p:cNvPr>
          <p:cNvSpPr>
            <a:spLocks noGrp="1"/>
          </p:cNvSpPr>
          <p:nvPr>
            <p:ph type="body" sz="half" idx="1"/>
          </p:nvPr>
        </p:nvSpPr>
        <p:spPr>
          <a:xfrm>
            <a:off x="293687" y="1591312"/>
            <a:ext cx="3326741" cy="3306128"/>
          </a:xfrm>
        </p:spPr>
        <p:txBody>
          <a:bodyPr>
            <a:normAutofit/>
          </a:bodyPr>
          <a:lstStyle/>
          <a:p>
            <a:pPr>
              <a:spcBef>
                <a:spcPct val="50000"/>
              </a:spcBef>
              <a:buFontTx/>
              <a:buChar char="•"/>
            </a:pPr>
            <a:r>
              <a:rPr lang="en-GB" altLang="en-US" sz="1400" dirty="0">
                <a:latin typeface="Century Gothic" panose="020B0502020202020204" pitchFamily="34" charset="0"/>
              </a:rPr>
              <a:t> </a:t>
            </a:r>
            <a:r>
              <a:rPr lang="en-GB" altLang="en-US" sz="1400" b="1" dirty="0">
                <a:latin typeface="Century Gothic" panose="020B0502020202020204" pitchFamily="34" charset="0"/>
              </a:rPr>
              <a:t>Understanding other people</a:t>
            </a:r>
          </a:p>
          <a:p>
            <a:pPr>
              <a:spcBef>
                <a:spcPct val="50000"/>
              </a:spcBef>
              <a:buFontTx/>
              <a:buChar char="•"/>
            </a:pPr>
            <a:endParaRPr lang="en-GB" altLang="en-US" sz="1400" b="1" dirty="0">
              <a:latin typeface="Century Gothic" panose="020B0502020202020204" pitchFamily="34" charset="0"/>
            </a:endParaRPr>
          </a:p>
          <a:p>
            <a:pPr>
              <a:spcBef>
                <a:spcPct val="50000"/>
              </a:spcBef>
              <a:buFontTx/>
              <a:buChar char="•"/>
            </a:pPr>
            <a:endParaRPr lang="en-GB" altLang="en-US" sz="1400" b="1" dirty="0">
              <a:latin typeface="Century Gothic" panose="020B0502020202020204" pitchFamily="34" charset="0"/>
            </a:endParaRPr>
          </a:p>
          <a:p>
            <a:pPr>
              <a:spcBef>
                <a:spcPct val="50000"/>
              </a:spcBef>
              <a:buFontTx/>
              <a:buChar char="•"/>
            </a:pPr>
            <a:endParaRPr lang="en-GB" altLang="en-US" sz="1400" b="1" dirty="0">
              <a:latin typeface="Century Gothic" panose="020B0502020202020204" pitchFamily="34" charset="0"/>
            </a:endParaRPr>
          </a:p>
          <a:p>
            <a:pPr>
              <a:spcBef>
                <a:spcPct val="50000"/>
              </a:spcBef>
              <a:buFontTx/>
              <a:buChar char="•"/>
            </a:pPr>
            <a:endParaRPr lang="en-GB" altLang="en-US" sz="1400" b="1" dirty="0">
              <a:latin typeface="Century Gothic" panose="020B0502020202020204" pitchFamily="34" charset="0"/>
            </a:endParaRPr>
          </a:p>
          <a:p>
            <a:pPr>
              <a:spcBef>
                <a:spcPct val="50000"/>
              </a:spcBef>
              <a:buFontTx/>
              <a:buChar char="•"/>
            </a:pPr>
            <a:r>
              <a:rPr lang="en-GB" altLang="en-US" sz="1400" b="1" dirty="0">
                <a:latin typeface="Century Gothic" panose="020B0502020202020204" pitchFamily="34" charset="0"/>
              </a:rPr>
              <a:t> Getting my own message across</a:t>
            </a:r>
            <a:endParaRPr lang="en-US" altLang="en-US" sz="1400" b="1" dirty="0">
              <a:latin typeface="Century Gothic" panose="020B0502020202020204" pitchFamily="34" charset="0"/>
            </a:endParaRPr>
          </a:p>
          <a:p>
            <a:endParaRPr lang="en-GB" sz="1400" dirty="0">
              <a:latin typeface="Century Gothic" panose="020B0502020202020204" pitchFamily="34" charset="0"/>
            </a:endParaRPr>
          </a:p>
        </p:txBody>
      </p:sp>
      <p:pic>
        <p:nvPicPr>
          <p:cNvPr id="5" name="Picture 8" descr="speech and language">
            <a:extLst>
              <a:ext uri="{FF2B5EF4-FFF2-40B4-BE49-F238E27FC236}">
                <a16:creationId xmlns:a16="http://schemas.microsoft.com/office/drawing/2014/main" id="{CBC2E1EC-C41D-782C-98B5-E85EE43F8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7320" y="95522"/>
            <a:ext cx="626095" cy="621075"/>
          </a:xfrm>
          <a:prstGeom prst="rect">
            <a:avLst/>
          </a:prstGeom>
          <a:noFill/>
        </p:spPr>
      </p:pic>
    </p:spTree>
    <p:custDataLst>
      <p:tags r:id="rId1"/>
    </p:custDataLst>
    <p:extLst>
      <p:ext uri="{BB962C8B-B14F-4D97-AF65-F5344CB8AC3E}">
        <p14:creationId xmlns:p14="http://schemas.microsoft.com/office/powerpoint/2010/main" val="1062051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177</TotalTime>
  <Words>1065</Words>
  <Application>Microsoft Office PowerPoint</Application>
  <PresentationFormat>Custom</PresentationFormat>
  <Paragraphs>165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Aptos</vt:lpstr>
      <vt:lpstr>Aptos Display</vt:lpstr>
      <vt:lpstr>Arial</vt:lpstr>
      <vt:lpstr>Century Gothic</vt:lpstr>
      <vt:lpstr>Comic Sans MS</vt:lpstr>
      <vt:lpstr>Lucida Handwriting</vt:lpstr>
      <vt:lpstr>Office Theme</vt:lpstr>
      <vt:lpstr>Personalising your Passport</vt:lpstr>
      <vt:lpstr>CALL Scotland Passport starter</vt:lpstr>
      <vt:lpstr>Copyright</vt:lpstr>
      <vt:lpstr>Please read my Communication Passport to get to know me.</vt:lpstr>
      <vt:lpstr>Contents</vt:lpstr>
      <vt:lpstr>Key things  you need to know about me...</vt:lpstr>
      <vt:lpstr>Special People These are the most important people in my life</vt:lpstr>
      <vt:lpstr>My Friends</vt:lpstr>
      <vt:lpstr>How I communicate</vt:lpstr>
      <vt:lpstr>How you can help me with communication</vt:lpstr>
      <vt:lpstr>Things I like to talk about</vt:lpstr>
      <vt:lpstr>Places</vt:lpstr>
      <vt:lpstr>My Work</vt:lpstr>
      <vt:lpstr>My Past</vt:lpstr>
      <vt:lpstr>Special moments and events in my life</vt:lpstr>
      <vt:lpstr>Things that cheer me up</vt:lpstr>
      <vt:lpstr>Things that upset me</vt:lpstr>
      <vt:lpstr>I can’t stand this!</vt:lpstr>
      <vt:lpstr>I need help with…</vt:lpstr>
      <vt:lpstr>Eating and Drinking  Things you might need to know</vt:lpstr>
      <vt:lpstr>What is my sight and hearing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Personalising your Passport</dc:title>
  <dc:creator>Ceanna MacGregor</dc:creator>
  <cp:lastModifiedBy>Ceanna MacGregor</cp:lastModifiedBy>
  <cp:revision>6</cp:revision>
  <dcterms:created xsi:type="dcterms:W3CDTF">2025-07-30T20:40:56Z</dcterms:created>
  <dcterms:modified xsi:type="dcterms:W3CDTF">2025-09-06T17:30:07Z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8D1C8B85-B35F-4E74-A955-7F1B7DE9705E</vt:lpwstr>
  </property>
  <property fmtid="{D5CDD505-2E9C-101B-9397-08002B2CF9AE}" pid="3" name="ArticulatePath">
    <vt:lpwstr>Presentation1</vt:lpwstr>
  </property>
</Properties>
</file>